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sldSz cx="18288000" cy="10287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1" roundtripDataSignature="AMtx7mjAFfw4Sj4kMVB3KdZVxplF9YgYd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0A2A082-7D08-EEAE-27F2-DA79BA01EBF7}" v="29" dt="2025-01-21T01:19:17.49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16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36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customschemas.google.com/relationships/presentationmetadata" Target="meta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ran Huu Dao 20220061" userId="S::dao.th220061@sis.hust.edu.vn::b12a6711-25a9-4701-bbef-a5c502e8afc1" providerId="AD" clId="Web-{90A2A082-7D08-EEAE-27F2-DA79BA01EBF7}"/>
    <pc:docChg chg="modSld">
      <pc:chgData name="Tran Huu Dao 20220061" userId="S::dao.th220061@sis.hust.edu.vn::b12a6711-25a9-4701-bbef-a5c502e8afc1" providerId="AD" clId="Web-{90A2A082-7D08-EEAE-27F2-DA79BA01EBF7}" dt="2025-01-21T01:19:17.490" v="26"/>
      <pc:docMkLst>
        <pc:docMk/>
      </pc:docMkLst>
      <pc:sldChg chg="modSp">
        <pc:chgData name="Tran Huu Dao 20220061" userId="S::dao.th220061@sis.hust.edu.vn::b12a6711-25a9-4701-bbef-a5c502e8afc1" providerId="AD" clId="Web-{90A2A082-7D08-EEAE-27F2-DA79BA01EBF7}" dt="2025-01-21T01:17:13.013" v="9" actId="14100"/>
        <pc:sldMkLst>
          <pc:docMk/>
          <pc:sldMk cId="0" sldId="256"/>
        </pc:sldMkLst>
        <pc:spChg chg="mod">
          <ac:chgData name="Tran Huu Dao 20220061" userId="S::dao.th220061@sis.hust.edu.vn::b12a6711-25a9-4701-bbef-a5c502e8afc1" providerId="AD" clId="Web-{90A2A082-7D08-EEAE-27F2-DA79BA01EBF7}" dt="2025-01-21T01:17:13.013" v="9" actId="14100"/>
          <ac:spMkLst>
            <pc:docMk/>
            <pc:sldMk cId="0" sldId="256"/>
            <ac:spMk id="93" creationId="{00000000-0000-0000-0000-000000000000}"/>
          </ac:spMkLst>
        </pc:spChg>
        <pc:spChg chg="mod">
          <ac:chgData name="Tran Huu Dao 20220061" userId="S::dao.th220061@sis.hust.edu.vn::b12a6711-25a9-4701-bbef-a5c502e8afc1" providerId="AD" clId="Web-{90A2A082-7D08-EEAE-27F2-DA79BA01EBF7}" dt="2025-01-21T01:17:09.872" v="8" actId="1076"/>
          <ac:spMkLst>
            <pc:docMk/>
            <pc:sldMk cId="0" sldId="256"/>
            <ac:spMk id="94" creationId="{00000000-0000-0000-0000-000000000000}"/>
          </ac:spMkLst>
        </pc:spChg>
      </pc:sldChg>
      <pc:sldChg chg="modSp">
        <pc:chgData name="Tran Huu Dao 20220061" userId="S::dao.th220061@sis.hust.edu.vn::b12a6711-25a9-4701-bbef-a5c502e8afc1" providerId="AD" clId="Web-{90A2A082-7D08-EEAE-27F2-DA79BA01EBF7}" dt="2025-01-21T01:17:46.077" v="13" actId="14100"/>
        <pc:sldMkLst>
          <pc:docMk/>
          <pc:sldMk cId="0" sldId="257"/>
        </pc:sldMkLst>
        <pc:spChg chg="mod">
          <ac:chgData name="Tran Huu Dao 20220061" userId="S::dao.th220061@sis.hust.edu.vn::b12a6711-25a9-4701-bbef-a5c502e8afc1" providerId="AD" clId="Web-{90A2A082-7D08-EEAE-27F2-DA79BA01EBF7}" dt="2025-01-21T01:17:46.077" v="13" actId="14100"/>
          <ac:spMkLst>
            <pc:docMk/>
            <pc:sldMk cId="0" sldId="257"/>
            <ac:spMk id="105" creationId="{00000000-0000-0000-0000-000000000000}"/>
          </ac:spMkLst>
        </pc:spChg>
        <pc:grpChg chg="mod">
          <ac:chgData name="Tran Huu Dao 20220061" userId="S::dao.th220061@sis.hust.edu.vn::b12a6711-25a9-4701-bbef-a5c502e8afc1" providerId="AD" clId="Web-{90A2A082-7D08-EEAE-27F2-DA79BA01EBF7}" dt="2025-01-21T01:17:31.858" v="11" actId="1076"/>
          <ac:grpSpMkLst>
            <pc:docMk/>
            <pc:sldMk cId="0" sldId="257"/>
            <ac:grpSpMk id="118" creationId="{00000000-0000-0000-0000-000000000000}"/>
          </ac:grpSpMkLst>
        </pc:grpChg>
      </pc:sldChg>
      <pc:sldChg chg="delSp">
        <pc:chgData name="Tran Huu Dao 20220061" userId="S::dao.th220061@sis.hust.edu.vn::b12a6711-25a9-4701-bbef-a5c502e8afc1" providerId="AD" clId="Web-{90A2A082-7D08-EEAE-27F2-DA79BA01EBF7}" dt="2025-01-21T01:19:17.490" v="26"/>
        <pc:sldMkLst>
          <pc:docMk/>
          <pc:sldMk cId="0" sldId="271"/>
        </pc:sldMkLst>
        <pc:picChg chg="del">
          <ac:chgData name="Tran Huu Dao 20220061" userId="S::dao.th220061@sis.hust.edu.vn::b12a6711-25a9-4701-bbef-a5c502e8afc1" providerId="AD" clId="Web-{90A2A082-7D08-EEAE-27F2-DA79BA01EBF7}" dt="2025-01-21T01:19:17.490" v="26"/>
          <ac:picMkLst>
            <pc:docMk/>
            <pc:sldMk cId="0" sldId="271"/>
            <ac:picMk id="380" creationId="{00000000-0000-0000-0000-000000000000}"/>
          </ac:picMkLst>
        </pc:picChg>
      </pc:sldChg>
      <pc:sldChg chg="modSp">
        <pc:chgData name="Tran Huu Dao 20220061" userId="S::dao.th220061@sis.hust.edu.vn::b12a6711-25a9-4701-bbef-a5c502e8afc1" providerId="AD" clId="Web-{90A2A082-7D08-EEAE-27F2-DA79BA01EBF7}" dt="2025-01-21T01:19:10.693" v="25" actId="14100"/>
        <pc:sldMkLst>
          <pc:docMk/>
          <pc:sldMk cId="0" sldId="272"/>
        </pc:sldMkLst>
        <pc:spChg chg="mod">
          <ac:chgData name="Tran Huu Dao 20220061" userId="S::dao.th220061@sis.hust.edu.vn::b12a6711-25a9-4701-bbef-a5c502e8afc1" providerId="AD" clId="Web-{90A2A082-7D08-EEAE-27F2-DA79BA01EBF7}" dt="2025-01-21T01:19:02.176" v="23" actId="14100"/>
          <ac:spMkLst>
            <pc:docMk/>
            <pc:sldMk cId="0" sldId="272"/>
            <ac:spMk id="392" creationId="{00000000-0000-0000-0000-000000000000}"/>
          </ac:spMkLst>
        </pc:spChg>
        <pc:grpChg chg="mod">
          <ac:chgData name="Tran Huu Dao 20220061" userId="S::dao.th220061@sis.hust.edu.vn::b12a6711-25a9-4701-bbef-a5c502e8afc1" providerId="AD" clId="Web-{90A2A082-7D08-EEAE-27F2-DA79BA01EBF7}" dt="2025-01-21T01:19:10.693" v="25" actId="14100"/>
          <ac:grpSpMkLst>
            <pc:docMk/>
            <pc:sldMk cId="0" sldId="272"/>
            <ac:grpSpMk id="391" creationId="{00000000-0000-0000-0000-000000000000}"/>
          </ac:grpSpMkLst>
        </pc:grpChg>
      </pc:sldChg>
      <pc:sldChg chg="modSp">
        <pc:chgData name="Tran Huu Dao 20220061" userId="S::dao.th220061@sis.hust.edu.vn::b12a6711-25a9-4701-bbef-a5c502e8afc1" providerId="AD" clId="Web-{90A2A082-7D08-EEAE-27F2-DA79BA01EBF7}" dt="2025-01-21T01:18:44.613" v="21" actId="1076"/>
        <pc:sldMkLst>
          <pc:docMk/>
          <pc:sldMk cId="0" sldId="275"/>
        </pc:sldMkLst>
        <pc:picChg chg="mod">
          <ac:chgData name="Tran Huu Dao 20220061" userId="S::dao.th220061@sis.hust.edu.vn::b12a6711-25a9-4701-bbef-a5c502e8afc1" providerId="AD" clId="Web-{90A2A082-7D08-EEAE-27F2-DA79BA01EBF7}" dt="2025-01-21T01:18:44.613" v="21" actId="1076"/>
          <ac:picMkLst>
            <pc:docMk/>
            <pc:sldMk cId="0" sldId="275"/>
            <ac:picMk id="433" creationId="{00000000-0000-0000-0000-000000000000}"/>
          </ac:picMkLst>
        </pc:picChg>
      </pc:sldChg>
      <pc:sldChg chg="modSp">
        <pc:chgData name="Tran Huu Dao 20220061" userId="S::dao.th220061@sis.hust.edu.vn::b12a6711-25a9-4701-bbef-a5c502e8afc1" providerId="AD" clId="Web-{90A2A082-7D08-EEAE-27F2-DA79BA01EBF7}" dt="2025-01-21T01:18:11.532" v="15" actId="1076"/>
        <pc:sldMkLst>
          <pc:docMk/>
          <pc:sldMk cId="0" sldId="276"/>
        </pc:sldMkLst>
        <pc:picChg chg="mod">
          <ac:chgData name="Tran Huu Dao 20220061" userId="S::dao.th220061@sis.hust.edu.vn::b12a6711-25a9-4701-bbef-a5c502e8afc1" providerId="AD" clId="Web-{90A2A082-7D08-EEAE-27F2-DA79BA01EBF7}" dt="2025-01-21T01:18:11.532" v="15" actId="1076"/>
          <ac:picMkLst>
            <pc:docMk/>
            <pc:sldMk cId="0" sldId="276"/>
            <ac:picMk id="446" creationId="{00000000-0000-0000-0000-000000000000}"/>
          </ac:picMkLst>
        </pc:picChg>
      </pc:sldChg>
      <pc:sldChg chg="modSp">
        <pc:chgData name="Tran Huu Dao 20220061" userId="S::dao.th220061@sis.hust.edu.vn::b12a6711-25a9-4701-bbef-a5c502e8afc1" providerId="AD" clId="Web-{90A2A082-7D08-EEAE-27F2-DA79BA01EBF7}" dt="2025-01-21T01:18:35.471" v="19" actId="1076"/>
        <pc:sldMkLst>
          <pc:docMk/>
          <pc:sldMk cId="0" sldId="277"/>
        </pc:sldMkLst>
        <pc:picChg chg="mod">
          <ac:chgData name="Tran Huu Dao 20220061" userId="S::dao.th220061@sis.hust.edu.vn::b12a6711-25a9-4701-bbef-a5c502e8afc1" providerId="AD" clId="Web-{90A2A082-7D08-EEAE-27F2-DA79BA01EBF7}" dt="2025-01-21T01:18:35.471" v="19" actId="1076"/>
          <ac:picMkLst>
            <pc:docMk/>
            <pc:sldMk cId="0" sldId="277"/>
            <ac:picMk id="459" creationId="{00000000-0000-0000-0000-000000000000}"/>
          </ac:picMkLst>
        </pc:picChg>
      </pc:sldChg>
      <pc:sldChg chg="modSp">
        <pc:chgData name="Tran Huu Dao 20220061" userId="S::dao.th220061@sis.hust.edu.vn::b12a6711-25a9-4701-bbef-a5c502e8afc1" providerId="AD" clId="Web-{90A2A082-7D08-EEAE-27F2-DA79BA01EBF7}" dt="2025-01-21T01:18:27.330" v="17" actId="1076"/>
        <pc:sldMkLst>
          <pc:docMk/>
          <pc:sldMk cId="0" sldId="278"/>
        </pc:sldMkLst>
        <pc:picChg chg="mod">
          <ac:chgData name="Tran Huu Dao 20220061" userId="S::dao.th220061@sis.hust.edu.vn::b12a6711-25a9-4701-bbef-a5c502e8afc1" providerId="AD" clId="Web-{90A2A082-7D08-EEAE-27F2-DA79BA01EBF7}" dt="2025-01-21T01:18:27.330" v="17" actId="1076"/>
          <ac:picMkLst>
            <pc:docMk/>
            <pc:sldMk cId="0" sldId="278"/>
            <ac:picMk id="472" creationId="{00000000-0000-0000-0000-00000000000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" name="Google Shape;383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" name="Google Shape;399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1" name="Google Shape;411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4" name="Google Shape;424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" name="Google Shape;436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9" name="Google Shape;449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" name="Google Shape;462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5" name="Google Shape;475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1" name="Google Shape;491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3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3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4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40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4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4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4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41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41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4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4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4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2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2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3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4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34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3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3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3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3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3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35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3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3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3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36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36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36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36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3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3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3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3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3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3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8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38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38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3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3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3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9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39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39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3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3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3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3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3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3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3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27.png"/><Relationship Id="rId4" Type="http://schemas.openxmlformats.org/officeDocument/2006/relationships/image" Target="../media/image2.png"/><Relationship Id="rId9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11.png"/><Relationship Id="rId5" Type="http://schemas.openxmlformats.org/officeDocument/2006/relationships/image" Target="../media/image3.png"/><Relationship Id="rId10" Type="http://schemas.openxmlformats.org/officeDocument/2006/relationships/image" Target="../media/image10.png"/><Relationship Id="rId4" Type="http://schemas.openxmlformats.org/officeDocument/2006/relationships/image" Target="../media/image2.png"/><Relationship Id="rId9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14.png"/><Relationship Id="rId4" Type="http://schemas.openxmlformats.org/officeDocument/2006/relationships/image" Target="../media/image2.png"/><Relationship Id="rId9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oogle Shape;84;p1"/>
          <p:cNvGrpSpPr/>
          <p:nvPr/>
        </p:nvGrpSpPr>
        <p:grpSpPr>
          <a:xfrm>
            <a:off x="-3982593" y="-2203148"/>
            <a:ext cx="23213074" cy="13928571"/>
            <a:chOff x="0" y="0"/>
            <a:chExt cx="30950766" cy="18571428"/>
          </a:xfrm>
        </p:grpSpPr>
        <p:sp>
          <p:nvSpPr>
            <p:cNvPr id="85" name="Google Shape;85;p1"/>
            <p:cNvSpPr/>
            <p:nvPr/>
          </p:nvSpPr>
          <p:spPr>
            <a:xfrm>
              <a:off x="3867982" y="13085028"/>
              <a:ext cx="4788131" cy="5486400"/>
            </a:xfrm>
            <a:custGeom>
              <a:avLst/>
              <a:gdLst/>
              <a:ahLst/>
              <a:cxnLst/>
              <a:rect l="l" t="t" r="r" b="b"/>
              <a:pathLst>
                <a:path w="4788131" h="5486400" extrusionOk="0">
                  <a:moveTo>
                    <a:pt x="0" y="0"/>
                  </a:moveTo>
                  <a:lnTo>
                    <a:pt x="4788131" y="0"/>
                  </a:lnTo>
                  <a:lnTo>
                    <a:pt x="4788131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 amt="42160"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" name="Google Shape;86;p1"/>
            <p:cNvSpPr/>
            <p:nvPr/>
          </p:nvSpPr>
          <p:spPr>
            <a:xfrm rot="2327820">
              <a:off x="2048341" y="1994307"/>
              <a:ext cx="9895105" cy="10022666"/>
            </a:xfrm>
            <a:custGeom>
              <a:avLst/>
              <a:gdLst/>
              <a:ahLst/>
              <a:cxnLst/>
              <a:rect l="l" t="t" r="r" b="b"/>
              <a:pathLst>
                <a:path w="9895105" h="10022666" extrusionOk="0">
                  <a:moveTo>
                    <a:pt x="0" y="0"/>
                  </a:moveTo>
                  <a:lnTo>
                    <a:pt x="9895105" y="0"/>
                  </a:lnTo>
                  <a:lnTo>
                    <a:pt x="9895105" y="10022666"/>
                  </a:lnTo>
                  <a:lnTo>
                    <a:pt x="0" y="10022666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 amt="37400"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" name="Google Shape;87;p1"/>
            <p:cNvSpPr/>
            <p:nvPr/>
          </p:nvSpPr>
          <p:spPr>
            <a:xfrm>
              <a:off x="12718215" y="6511259"/>
              <a:ext cx="8552138" cy="8891637"/>
            </a:xfrm>
            <a:custGeom>
              <a:avLst/>
              <a:gdLst/>
              <a:ahLst/>
              <a:cxnLst/>
              <a:rect l="l" t="t" r="r" b="b"/>
              <a:pathLst>
                <a:path w="8552138" h="8891637" extrusionOk="0">
                  <a:moveTo>
                    <a:pt x="0" y="0"/>
                  </a:moveTo>
                  <a:lnTo>
                    <a:pt x="8552138" y="0"/>
                  </a:lnTo>
                  <a:lnTo>
                    <a:pt x="8552138" y="8891636"/>
                  </a:lnTo>
                  <a:lnTo>
                    <a:pt x="0" y="8891636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 amt="36040"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" name="Google Shape;88;p1"/>
            <p:cNvSpPr/>
            <p:nvPr/>
          </p:nvSpPr>
          <p:spPr>
            <a:xfrm>
              <a:off x="22532571" y="3123436"/>
              <a:ext cx="7015442" cy="7118991"/>
            </a:xfrm>
            <a:custGeom>
              <a:avLst/>
              <a:gdLst/>
              <a:ahLst/>
              <a:cxnLst/>
              <a:rect l="l" t="t" r="r" b="b"/>
              <a:pathLst>
                <a:path w="7015442" h="7118991" extrusionOk="0">
                  <a:moveTo>
                    <a:pt x="0" y="0"/>
                  </a:moveTo>
                  <a:lnTo>
                    <a:pt x="7015442" y="0"/>
                  </a:lnTo>
                  <a:lnTo>
                    <a:pt x="7015442" y="7118991"/>
                  </a:lnTo>
                  <a:lnTo>
                    <a:pt x="0" y="711899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>
                <a:alphaModFix amt="38080"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" name="Google Shape;89;p1"/>
            <p:cNvSpPr/>
            <p:nvPr/>
          </p:nvSpPr>
          <p:spPr>
            <a:xfrm>
              <a:off x="25314702" y="12449148"/>
              <a:ext cx="5636064" cy="4939242"/>
            </a:xfrm>
            <a:custGeom>
              <a:avLst/>
              <a:gdLst/>
              <a:ahLst/>
              <a:cxnLst/>
              <a:rect l="l" t="t" r="r" b="b"/>
              <a:pathLst>
                <a:path w="5636064" h="4939242" extrusionOk="0">
                  <a:moveTo>
                    <a:pt x="0" y="0"/>
                  </a:moveTo>
                  <a:lnTo>
                    <a:pt x="5636065" y="0"/>
                  </a:lnTo>
                  <a:lnTo>
                    <a:pt x="5636065" y="4939242"/>
                  </a:lnTo>
                  <a:lnTo>
                    <a:pt x="0" y="4939242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 amt="28560"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0" name="Google Shape;90;p1"/>
          <p:cNvSpPr/>
          <p:nvPr/>
        </p:nvSpPr>
        <p:spPr>
          <a:xfrm>
            <a:off x="1028700" y="768085"/>
            <a:ext cx="1706924" cy="693265"/>
          </a:xfrm>
          <a:custGeom>
            <a:avLst/>
            <a:gdLst/>
            <a:ahLst/>
            <a:cxnLst/>
            <a:rect l="l" t="t" r="r" b="b"/>
            <a:pathLst>
              <a:path w="1706924" h="693265" extrusionOk="0">
                <a:moveTo>
                  <a:pt x="0" y="0"/>
                </a:moveTo>
                <a:lnTo>
                  <a:pt x="1706924" y="0"/>
                </a:lnTo>
                <a:lnTo>
                  <a:pt x="1706924" y="693265"/>
                </a:lnTo>
                <a:lnTo>
                  <a:pt x="0" y="69326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1"/>
          <p:cNvSpPr txBox="1"/>
          <p:nvPr/>
        </p:nvSpPr>
        <p:spPr>
          <a:xfrm>
            <a:off x="1028700" y="2529797"/>
            <a:ext cx="13238354" cy="43102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117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HANDWRITTEN CHARACTERS AND DIGITS CLASSIFICATION</a:t>
            </a:r>
            <a:endParaRPr/>
          </a:p>
        </p:txBody>
      </p:sp>
      <p:sp>
        <p:nvSpPr>
          <p:cNvPr id="92" name="Google Shape;92;p1"/>
          <p:cNvSpPr txBox="1"/>
          <p:nvPr/>
        </p:nvSpPr>
        <p:spPr>
          <a:xfrm>
            <a:off x="2996074" y="975886"/>
            <a:ext cx="7715141" cy="271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2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4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SCHOOL OF INFORMATION AND COMMUNICATION TECHNOLOGY</a:t>
            </a:r>
            <a:endParaRPr/>
          </a:p>
        </p:txBody>
      </p:sp>
      <p:sp>
        <p:nvSpPr>
          <p:cNvPr id="93" name="Google Shape;93;p1"/>
          <p:cNvSpPr txBox="1"/>
          <p:nvPr/>
        </p:nvSpPr>
        <p:spPr>
          <a:xfrm>
            <a:off x="1053002" y="7539101"/>
            <a:ext cx="4296664" cy="10983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2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err="1"/>
              <a:t>Trần</a:t>
            </a:r>
            <a:r>
              <a:rPr lang="en-US" sz="4000" dirty="0"/>
              <a:t> Hữu </a:t>
            </a:r>
            <a:r>
              <a:rPr lang="en-US" sz="4000" err="1"/>
              <a:t>Đạo</a:t>
            </a:r>
            <a:r>
              <a:rPr lang="en-US" sz="4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</a:t>
            </a:r>
            <a:r>
              <a:rPr lang="en-US" sz="185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850" dirty="0"/>
          </a:p>
          <a:p>
            <a:pPr marL="0" marR="0" lvl="0" indent="0" algn="l" rtl="0">
              <a:lnSpc>
                <a:spcPct val="122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5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850" dirty="0"/>
          </a:p>
        </p:txBody>
      </p:sp>
      <p:sp>
        <p:nvSpPr>
          <p:cNvPr id="94" name="Google Shape;94;p1"/>
          <p:cNvSpPr txBox="1"/>
          <p:nvPr/>
        </p:nvSpPr>
        <p:spPr>
          <a:xfrm>
            <a:off x="7207587" y="7539101"/>
            <a:ext cx="2642213" cy="750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2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2022</a:t>
            </a:r>
            <a:r>
              <a:rPr lang="en-US" sz="4000" dirty="0"/>
              <a:t>0061</a:t>
            </a:r>
            <a:r>
              <a:rPr lang="en-US" sz="4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</a:t>
            </a:r>
            <a:r>
              <a:rPr lang="en-US" sz="185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</a:t>
            </a:r>
            <a:endParaRPr sz="18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3" name="Google Shape;253;p12"/>
          <p:cNvGrpSpPr/>
          <p:nvPr/>
        </p:nvGrpSpPr>
        <p:grpSpPr>
          <a:xfrm>
            <a:off x="-3982593" y="-2203148"/>
            <a:ext cx="23213074" cy="13928571"/>
            <a:chOff x="0" y="0"/>
            <a:chExt cx="30950766" cy="18571428"/>
          </a:xfrm>
        </p:grpSpPr>
        <p:sp>
          <p:nvSpPr>
            <p:cNvPr id="254" name="Google Shape;254;p12"/>
            <p:cNvSpPr/>
            <p:nvPr/>
          </p:nvSpPr>
          <p:spPr>
            <a:xfrm>
              <a:off x="3867982" y="13085028"/>
              <a:ext cx="4788131" cy="5486400"/>
            </a:xfrm>
            <a:custGeom>
              <a:avLst/>
              <a:gdLst/>
              <a:ahLst/>
              <a:cxnLst/>
              <a:rect l="l" t="t" r="r" b="b"/>
              <a:pathLst>
                <a:path w="4788131" h="5486400" extrusionOk="0">
                  <a:moveTo>
                    <a:pt x="0" y="0"/>
                  </a:moveTo>
                  <a:lnTo>
                    <a:pt x="4788131" y="0"/>
                  </a:lnTo>
                  <a:lnTo>
                    <a:pt x="4788131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 amt="62000"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" name="Google Shape;255;p12"/>
            <p:cNvSpPr/>
            <p:nvPr/>
          </p:nvSpPr>
          <p:spPr>
            <a:xfrm rot="2327820">
              <a:off x="2048341" y="1994307"/>
              <a:ext cx="9895105" cy="10022666"/>
            </a:xfrm>
            <a:custGeom>
              <a:avLst/>
              <a:gdLst/>
              <a:ahLst/>
              <a:cxnLst/>
              <a:rect l="l" t="t" r="r" b="b"/>
              <a:pathLst>
                <a:path w="9895105" h="10022666" extrusionOk="0">
                  <a:moveTo>
                    <a:pt x="0" y="0"/>
                  </a:moveTo>
                  <a:lnTo>
                    <a:pt x="9895105" y="0"/>
                  </a:lnTo>
                  <a:lnTo>
                    <a:pt x="9895105" y="10022666"/>
                  </a:lnTo>
                  <a:lnTo>
                    <a:pt x="0" y="10022666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 amt="55000"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" name="Google Shape;256;p12"/>
            <p:cNvSpPr/>
            <p:nvPr/>
          </p:nvSpPr>
          <p:spPr>
            <a:xfrm>
              <a:off x="12718215" y="6511259"/>
              <a:ext cx="8552138" cy="8891637"/>
            </a:xfrm>
            <a:custGeom>
              <a:avLst/>
              <a:gdLst/>
              <a:ahLst/>
              <a:cxnLst/>
              <a:rect l="l" t="t" r="r" b="b"/>
              <a:pathLst>
                <a:path w="8552138" h="8891637" extrusionOk="0">
                  <a:moveTo>
                    <a:pt x="0" y="0"/>
                  </a:moveTo>
                  <a:lnTo>
                    <a:pt x="8552138" y="0"/>
                  </a:lnTo>
                  <a:lnTo>
                    <a:pt x="8552138" y="8891636"/>
                  </a:lnTo>
                  <a:lnTo>
                    <a:pt x="0" y="8891636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 amt="52999"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" name="Google Shape;257;p12"/>
            <p:cNvSpPr/>
            <p:nvPr/>
          </p:nvSpPr>
          <p:spPr>
            <a:xfrm>
              <a:off x="22532571" y="3123436"/>
              <a:ext cx="7015442" cy="7118991"/>
            </a:xfrm>
            <a:custGeom>
              <a:avLst/>
              <a:gdLst/>
              <a:ahLst/>
              <a:cxnLst/>
              <a:rect l="l" t="t" r="r" b="b"/>
              <a:pathLst>
                <a:path w="7015442" h="7118991" extrusionOk="0">
                  <a:moveTo>
                    <a:pt x="0" y="0"/>
                  </a:moveTo>
                  <a:lnTo>
                    <a:pt x="7015442" y="0"/>
                  </a:lnTo>
                  <a:lnTo>
                    <a:pt x="7015442" y="7118991"/>
                  </a:lnTo>
                  <a:lnTo>
                    <a:pt x="0" y="711899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>
                <a:alphaModFix amt="56000"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" name="Google Shape;258;p12"/>
            <p:cNvSpPr/>
            <p:nvPr/>
          </p:nvSpPr>
          <p:spPr>
            <a:xfrm>
              <a:off x="25314702" y="12449148"/>
              <a:ext cx="5636064" cy="4939242"/>
            </a:xfrm>
            <a:custGeom>
              <a:avLst/>
              <a:gdLst/>
              <a:ahLst/>
              <a:cxnLst/>
              <a:rect l="l" t="t" r="r" b="b"/>
              <a:pathLst>
                <a:path w="5636064" h="4939242" extrusionOk="0">
                  <a:moveTo>
                    <a:pt x="0" y="0"/>
                  </a:moveTo>
                  <a:lnTo>
                    <a:pt x="5636065" y="0"/>
                  </a:lnTo>
                  <a:lnTo>
                    <a:pt x="5636065" y="4939242"/>
                  </a:lnTo>
                  <a:lnTo>
                    <a:pt x="0" y="4939242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 amt="42000"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9" name="Google Shape;259;p12"/>
          <p:cNvGrpSpPr/>
          <p:nvPr/>
        </p:nvGrpSpPr>
        <p:grpSpPr>
          <a:xfrm>
            <a:off x="1028700" y="1741320"/>
            <a:ext cx="16230600" cy="7607703"/>
            <a:chOff x="0" y="-9525"/>
            <a:chExt cx="4181039" cy="1467466"/>
          </a:xfrm>
        </p:grpSpPr>
        <p:sp>
          <p:nvSpPr>
            <p:cNvPr id="260" name="Google Shape;260;p12"/>
            <p:cNvSpPr/>
            <p:nvPr/>
          </p:nvSpPr>
          <p:spPr>
            <a:xfrm>
              <a:off x="0" y="0"/>
              <a:ext cx="4181039" cy="1457941"/>
            </a:xfrm>
            <a:custGeom>
              <a:avLst/>
              <a:gdLst/>
              <a:ahLst/>
              <a:cxnLst/>
              <a:rect l="l" t="t" r="r" b="b"/>
              <a:pathLst>
                <a:path w="4181039" h="1457941" extrusionOk="0">
                  <a:moveTo>
                    <a:pt x="0" y="0"/>
                  </a:moveTo>
                  <a:lnTo>
                    <a:pt x="4181039" y="0"/>
                  </a:lnTo>
                  <a:lnTo>
                    <a:pt x="4181039" y="1457941"/>
                  </a:lnTo>
                  <a:lnTo>
                    <a:pt x="0" y="1457941"/>
                  </a:lnTo>
                  <a:close/>
                </a:path>
              </a:pathLst>
            </a:custGeom>
            <a:solidFill>
              <a:srgbClr val="F4F4F4"/>
            </a:solidFill>
            <a:ln w="47625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" name="Google Shape;261;p12"/>
            <p:cNvSpPr txBox="1"/>
            <p:nvPr/>
          </p:nvSpPr>
          <p:spPr>
            <a:xfrm>
              <a:off x="0" y="-9525"/>
              <a:ext cx="4181039" cy="146746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1925" tIns="51925" rIns="51925" bIns="51925" anchor="ctr" anchorCtr="0">
              <a:noAutofit/>
            </a:bodyPr>
            <a:lstStyle/>
            <a:p>
              <a:pPr marL="0" marR="0" lvl="0" indent="0" algn="ctr" rtl="0">
                <a:lnSpc>
                  <a:spcPct val="145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62" name="Google Shape;262;p12"/>
          <p:cNvSpPr txBox="1"/>
          <p:nvPr/>
        </p:nvSpPr>
        <p:spPr>
          <a:xfrm>
            <a:off x="1028700" y="727113"/>
            <a:ext cx="18201900" cy="9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1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392">
                <a:solidFill>
                  <a:srgbClr val="404040"/>
                </a:solidFill>
              </a:rPr>
              <a:t>5</a:t>
            </a:r>
            <a:r>
              <a:rPr lang="en-US" sz="6392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. CONVOLUTIONAL NEURAL NETWORK</a:t>
            </a:r>
            <a:endParaRPr/>
          </a:p>
        </p:txBody>
      </p:sp>
      <p:pic>
        <p:nvPicPr>
          <p:cNvPr id="263" name="Google Shape;263;p12" descr="A group of cubes with different angles&#10;&#10;Description automatically generated with medium confidence"/>
          <p:cNvPicPr preferRelativeResize="0"/>
          <p:nvPr/>
        </p:nvPicPr>
        <p:blipFill rotWithShape="1">
          <a:blip r:embed="rId8">
            <a:alphaModFix/>
          </a:blip>
          <a:srcRect r="1604"/>
          <a:stretch/>
        </p:blipFill>
        <p:spPr>
          <a:xfrm>
            <a:off x="3087842" y="2045480"/>
            <a:ext cx="12107833" cy="5171281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12"/>
          <p:cNvSpPr txBox="1"/>
          <p:nvPr/>
        </p:nvSpPr>
        <p:spPr>
          <a:xfrm>
            <a:off x="7162800" y="4294909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5" name="Google Shape;265;p12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3087842" y="7261576"/>
            <a:ext cx="12287572" cy="17145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0" name="Google Shape;270;p13"/>
          <p:cNvGrpSpPr/>
          <p:nvPr/>
        </p:nvGrpSpPr>
        <p:grpSpPr>
          <a:xfrm>
            <a:off x="-3982593" y="-2203148"/>
            <a:ext cx="23213074" cy="13928571"/>
            <a:chOff x="0" y="0"/>
            <a:chExt cx="30950766" cy="18571428"/>
          </a:xfrm>
        </p:grpSpPr>
        <p:sp>
          <p:nvSpPr>
            <p:cNvPr id="271" name="Google Shape;271;p13"/>
            <p:cNvSpPr/>
            <p:nvPr/>
          </p:nvSpPr>
          <p:spPr>
            <a:xfrm>
              <a:off x="3867982" y="13085028"/>
              <a:ext cx="4788131" cy="5486400"/>
            </a:xfrm>
            <a:custGeom>
              <a:avLst/>
              <a:gdLst/>
              <a:ahLst/>
              <a:cxnLst/>
              <a:rect l="l" t="t" r="r" b="b"/>
              <a:pathLst>
                <a:path w="4788131" h="5486400" extrusionOk="0">
                  <a:moveTo>
                    <a:pt x="0" y="0"/>
                  </a:moveTo>
                  <a:lnTo>
                    <a:pt x="4788131" y="0"/>
                  </a:lnTo>
                  <a:lnTo>
                    <a:pt x="4788131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 amt="62000"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" name="Google Shape;272;p13"/>
            <p:cNvSpPr/>
            <p:nvPr/>
          </p:nvSpPr>
          <p:spPr>
            <a:xfrm rot="2327820">
              <a:off x="2048341" y="1994307"/>
              <a:ext cx="9895105" cy="10022666"/>
            </a:xfrm>
            <a:custGeom>
              <a:avLst/>
              <a:gdLst/>
              <a:ahLst/>
              <a:cxnLst/>
              <a:rect l="l" t="t" r="r" b="b"/>
              <a:pathLst>
                <a:path w="9895105" h="10022666" extrusionOk="0">
                  <a:moveTo>
                    <a:pt x="0" y="0"/>
                  </a:moveTo>
                  <a:lnTo>
                    <a:pt x="9895105" y="0"/>
                  </a:lnTo>
                  <a:lnTo>
                    <a:pt x="9895105" y="10022666"/>
                  </a:lnTo>
                  <a:lnTo>
                    <a:pt x="0" y="10022666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 amt="55000"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" name="Google Shape;273;p13"/>
            <p:cNvSpPr/>
            <p:nvPr/>
          </p:nvSpPr>
          <p:spPr>
            <a:xfrm>
              <a:off x="12718215" y="6511259"/>
              <a:ext cx="8552138" cy="8891637"/>
            </a:xfrm>
            <a:custGeom>
              <a:avLst/>
              <a:gdLst/>
              <a:ahLst/>
              <a:cxnLst/>
              <a:rect l="l" t="t" r="r" b="b"/>
              <a:pathLst>
                <a:path w="8552138" h="8891637" extrusionOk="0">
                  <a:moveTo>
                    <a:pt x="0" y="0"/>
                  </a:moveTo>
                  <a:lnTo>
                    <a:pt x="8552138" y="0"/>
                  </a:lnTo>
                  <a:lnTo>
                    <a:pt x="8552138" y="8891636"/>
                  </a:lnTo>
                  <a:lnTo>
                    <a:pt x="0" y="8891636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 amt="52999"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" name="Google Shape;274;p13"/>
            <p:cNvSpPr/>
            <p:nvPr/>
          </p:nvSpPr>
          <p:spPr>
            <a:xfrm>
              <a:off x="22532571" y="3123436"/>
              <a:ext cx="7015442" cy="7118991"/>
            </a:xfrm>
            <a:custGeom>
              <a:avLst/>
              <a:gdLst/>
              <a:ahLst/>
              <a:cxnLst/>
              <a:rect l="l" t="t" r="r" b="b"/>
              <a:pathLst>
                <a:path w="7015442" h="7118991" extrusionOk="0">
                  <a:moveTo>
                    <a:pt x="0" y="0"/>
                  </a:moveTo>
                  <a:lnTo>
                    <a:pt x="7015442" y="0"/>
                  </a:lnTo>
                  <a:lnTo>
                    <a:pt x="7015442" y="7118991"/>
                  </a:lnTo>
                  <a:lnTo>
                    <a:pt x="0" y="711899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>
                <a:alphaModFix amt="56000"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" name="Google Shape;275;p13"/>
            <p:cNvSpPr/>
            <p:nvPr/>
          </p:nvSpPr>
          <p:spPr>
            <a:xfrm>
              <a:off x="25314702" y="12449148"/>
              <a:ext cx="5636064" cy="4939242"/>
            </a:xfrm>
            <a:custGeom>
              <a:avLst/>
              <a:gdLst/>
              <a:ahLst/>
              <a:cxnLst/>
              <a:rect l="l" t="t" r="r" b="b"/>
              <a:pathLst>
                <a:path w="5636064" h="4939242" extrusionOk="0">
                  <a:moveTo>
                    <a:pt x="0" y="0"/>
                  </a:moveTo>
                  <a:lnTo>
                    <a:pt x="5636065" y="0"/>
                  </a:lnTo>
                  <a:lnTo>
                    <a:pt x="5636065" y="4939242"/>
                  </a:lnTo>
                  <a:lnTo>
                    <a:pt x="0" y="4939242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 amt="42000"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76" name="Google Shape;276;p13"/>
          <p:cNvGrpSpPr/>
          <p:nvPr/>
        </p:nvGrpSpPr>
        <p:grpSpPr>
          <a:xfrm>
            <a:off x="1028700" y="1741320"/>
            <a:ext cx="16230600" cy="7607703"/>
            <a:chOff x="0" y="-9525"/>
            <a:chExt cx="4181039" cy="1467466"/>
          </a:xfrm>
        </p:grpSpPr>
        <p:sp>
          <p:nvSpPr>
            <p:cNvPr id="277" name="Google Shape;277;p13"/>
            <p:cNvSpPr/>
            <p:nvPr/>
          </p:nvSpPr>
          <p:spPr>
            <a:xfrm>
              <a:off x="0" y="0"/>
              <a:ext cx="4181039" cy="1457941"/>
            </a:xfrm>
            <a:custGeom>
              <a:avLst/>
              <a:gdLst/>
              <a:ahLst/>
              <a:cxnLst/>
              <a:rect l="l" t="t" r="r" b="b"/>
              <a:pathLst>
                <a:path w="4181039" h="1457941" extrusionOk="0">
                  <a:moveTo>
                    <a:pt x="0" y="0"/>
                  </a:moveTo>
                  <a:lnTo>
                    <a:pt x="4181039" y="0"/>
                  </a:lnTo>
                  <a:lnTo>
                    <a:pt x="4181039" y="1457941"/>
                  </a:lnTo>
                  <a:lnTo>
                    <a:pt x="0" y="1457941"/>
                  </a:lnTo>
                  <a:close/>
                </a:path>
              </a:pathLst>
            </a:custGeom>
            <a:solidFill>
              <a:srgbClr val="F4F4F4"/>
            </a:solidFill>
            <a:ln w="47625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" name="Google Shape;278;p13"/>
            <p:cNvSpPr txBox="1"/>
            <p:nvPr/>
          </p:nvSpPr>
          <p:spPr>
            <a:xfrm>
              <a:off x="0" y="-9525"/>
              <a:ext cx="4181039" cy="146746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1925" tIns="51925" rIns="51925" bIns="51925" anchor="ctr" anchorCtr="0">
              <a:noAutofit/>
            </a:bodyPr>
            <a:lstStyle/>
            <a:p>
              <a:pPr marL="0" marR="0" lvl="0" indent="0" algn="ctr" rtl="0">
                <a:lnSpc>
                  <a:spcPct val="145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79" name="Google Shape;279;p13"/>
          <p:cNvSpPr txBox="1"/>
          <p:nvPr/>
        </p:nvSpPr>
        <p:spPr>
          <a:xfrm>
            <a:off x="1028700" y="727113"/>
            <a:ext cx="18201900" cy="9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1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392">
                <a:solidFill>
                  <a:srgbClr val="404040"/>
                </a:solidFill>
              </a:rPr>
              <a:t>5</a:t>
            </a:r>
            <a:r>
              <a:rPr lang="en-US" sz="6392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. CONVOLUTIONAL NEURAL NETWORK</a:t>
            </a:r>
            <a:endParaRPr/>
          </a:p>
        </p:txBody>
      </p:sp>
      <p:sp>
        <p:nvSpPr>
          <p:cNvPr id="280" name="Google Shape;280;p13"/>
          <p:cNvSpPr txBox="1"/>
          <p:nvPr/>
        </p:nvSpPr>
        <p:spPr>
          <a:xfrm>
            <a:off x="7162800" y="4294909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1" name="Google Shape;281;p13" descr="A screenshot of a color chart&#10;&#10;Description automatically generated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773450" y="7550266"/>
            <a:ext cx="9338576" cy="1167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13" descr="A screenshot of a game&#10;&#10;Description automatically generated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4773450" y="2113981"/>
            <a:ext cx="9135137" cy="5436284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13"/>
          <p:cNvSpPr txBox="1"/>
          <p:nvPr/>
        </p:nvSpPr>
        <p:spPr>
          <a:xfrm>
            <a:off x="1588766" y="2514007"/>
            <a:ext cx="289560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Filter/Kernel: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push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8" name="Google Shape;288;p14"/>
          <p:cNvGrpSpPr/>
          <p:nvPr/>
        </p:nvGrpSpPr>
        <p:grpSpPr>
          <a:xfrm>
            <a:off x="-3982593" y="-2203148"/>
            <a:ext cx="23213074" cy="13928571"/>
            <a:chOff x="0" y="0"/>
            <a:chExt cx="30950766" cy="18571428"/>
          </a:xfrm>
        </p:grpSpPr>
        <p:sp>
          <p:nvSpPr>
            <p:cNvPr id="289" name="Google Shape;289;p14"/>
            <p:cNvSpPr/>
            <p:nvPr/>
          </p:nvSpPr>
          <p:spPr>
            <a:xfrm>
              <a:off x="3867982" y="13085028"/>
              <a:ext cx="4788131" cy="5486400"/>
            </a:xfrm>
            <a:custGeom>
              <a:avLst/>
              <a:gdLst/>
              <a:ahLst/>
              <a:cxnLst/>
              <a:rect l="l" t="t" r="r" b="b"/>
              <a:pathLst>
                <a:path w="4788131" h="5486400" extrusionOk="0">
                  <a:moveTo>
                    <a:pt x="0" y="0"/>
                  </a:moveTo>
                  <a:lnTo>
                    <a:pt x="4788131" y="0"/>
                  </a:lnTo>
                  <a:lnTo>
                    <a:pt x="4788131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 amt="62000"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" name="Google Shape;290;p14"/>
            <p:cNvSpPr/>
            <p:nvPr/>
          </p:nvSpPr>
          <p:spPr>
            <a:xfrm rot="2327820">
              <a:off x="2048341" y="1994307"/>
              <a:ext cx="9895105" cy="10022666"/>
            </a:xfrm>
            <a:custGeom>
              <a:avLst/>
              <a:gdLst/>
              <a:ahLst/>
              <a:cxnLst/>
              <a:rect l="l" t="t" r="r" b="b"/>
              <a:pathLst>
                <a:path w="9895105" h="10022666" extrusionOk="0">
                  <a:moveTo>
                    <a:pt x="0" y="0"/>
                  </a:moveTo>
                  <a:lnTo>
                    <a:pt x="9895105" y="0"/>
                  </a:lnTo>
                  <a:lnTo>
                    <a:pt x="9895105" y="10022666"/>
                  </a:lnTo>
                  <a:lnTo>
                    <a:pt x="0" y="10022666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 amt="55000"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" name="Google Shape;291;p14"/>
            <p:cNvSpPr/>
            <p:nvPr/>
          </p:nvSpPr>
          <p:spPr>
            <a:xfrm>
              <a:off x="12718215" y="6511259"/>
              <a:ext cx="8552138" cy="8891637"/>
            </a:xfrm>
            <a:custGeom>
              <a:avLst/>
              <a:gdLst/>
              <a:ahLst/>
              <a:cxnLst/>
              <a:rect l="l" t="t" r="r" b="b"/>
              <a:pathLst>
                <a:path w="8552138" h="8891637" extrusionOk="0">
                  <a:moveTo>
                    <a:pt x="0" y="0"/>
                  </a:moveTo>
                  <a:lnTo>
                    <a:pt x="8552138" y="0"/>
                  </a:lnTo>
                  <a:lnTo>
                    <a:pt x="8552138" y="8891636"/>
                  </a:lnTo>
                  <a:lnTo>
                    <a:pt x="0" y="8891636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 amt="52999"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" name="Google Shape;292;p14"/>
            <p:cNvSpPr/>
            <p:nvPr/>
          </p:nvSpPr>
          <p:spPr>
            <a:xfrm>
              <a:off x="22532571" y="3123436"/>
              <a:ext cx="7015442" cy="7118991"/>
            </a:xfrm>
            <a:custGeom>
              <a:avLst/>
              <a:gdLst/>
              <a:ahLst/>
              <a:cxnLst/>
              <a:rect l="l" t="t" r="r" b="b"/>
              <a:pathLst>
                <a:path w="7015442" h="7118991" extrusionOk="0">
                  <a:moveTo>
                    <a:pt x="0" y="0"/>
                  </a:moveTo>
                  <a:lnTo>
                    <a:pt x="7015442" y="0"/>
                  </a:lnTo>
                  <a:lnTo>
                    <a:pt x="7015442" y="7118991"/>
                  </a:lnTo>
                  <a:lnTo>
                    <a:pt x="0" y="711899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>
                <a:alphaModFix amt="56000"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" name="Google Shape;293;p14"/>
            <p:cNvSpPr/>
            <p:nvPr/>
          </p:nvSpPr>
          <p:spPr>
            <a:xfrm>
              <a:off x="25314702" y="12449148"/>
              <a:ext cx="5636064" cy="4939242"/>
            </a:xfrm>
            <a:custGeom>
              <a:avLst/>
              <a:gdLst/>
              <a:ahLst/>
              <a:cxnLst/>
              <a:rect l="l" t="t" r="r" b="b"/>
              <a:pathLst>
                <a:path w="5636064" h="4939242" extrusionOk="0">
                  <a:moveTo>
                    <a:pt x="0" y="0"/>
                  </a:moveTo>
                  <a:lnTo>
                    <a:pt x="5636065" y="0"/>
                  </a:lnTo>
                  <a:lnTo>
                    <a:pt x="5636065" y="4939242"/>
                  </a:lnTo>
                  <a:lnTo>
                    <a:pt x="0" y="4939242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 amt="42000"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94" name="Google Shape;294;p14"/>
          <p:cNvGrpSpPr/>
          <p:nvPr/>
        </p:nvGrpSpPr>
        <p:grpSpPr>
          <a:xfrm>
            <a:off x="1028700" y="1741320"/>
            <a:ext cx="16230600" cy="7607703"/>
            <a:chOff x="0" y="-9525"/>
            <a:chExt cx="4181039" cy="1467466"/>
          </a:xfrm>
        </p:grpSpPr>
        <p:sp>
          <p:nvSpPr>
            <p:cNvPr id="295" name="Google Shape;295;p14"/>
            <p:cNvSpPr/>
            <p:nvPr/>
          </p:nvSpPr>
          <p:spPr>
            <a:xfrm>
              <a:off x="0" y="0"/>
              <a:ext cx="4181039" cy="1457941"/>
            </a:xfrm>
            <a:custGeom>
              <a:avLst/>
              <a:gdLst/>
              <a:ahLst/>
              <a:cxnLst/>
              <a:rect l="l" t="t" r="r" b="b"/>
              <a:pathLst>
                <a:path w="4181039" h="1457941" extrusionOk="0">
                  <a:moveTo>
                    <a:pt x="0" y="0"/>
                  </a:moveTo>
                  <a:lnTo>
                    <a:pt x="4181039" y="0"/>
                  </a:lnTo>
                  <a:lnTo>
                    <a:pt x="4181039" y="1457941"/>
                  </a:lnTo>
                  <a:lnTo>
                    <a:pt x="0" y="1457941"/>
                  </a:lnTo>
                  <a:close/>
                </a:path>
              </a:pathLst>
            </a:custGeom>
            <a:solidFill>
              <a:srgbClr val="F4F4F4"/>
            </a:solidFill>
            <a:ln w="47625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" name="Google Shape;296;p14"/>
            <p:cNvSpPr txBox="1"/>
            <p:nvPr/>
          </p:nvSpPr>
          <p:spPr>
            <a:xfrm>
              <a:off x="0" y="-9525"/>
              <a:ext cx="4181039" cy="146746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1925" tIns="51925" rIns="51925" bIns="51925" anchor="ctr" anchorCtr="0">
              <a:noAutofit/>
            </a:bodyPr>
            <a:lstStyle/>
            <a:p>
              <a:pPr marL="0" marR="0" lvl="0" indent="0" algn="ctr" rtl="0">
                <a:lnSpc>
                  <a:spcPct val="145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97" name="Google Shape;297;p14"/>
          <p:cNvSpPr txBox="1"/>
          <p:nvPr/>
        </p:nvSpPr>
        <p:spPr>
          <a:xfrm>
            <a:off x="1028700" y="727113"/>
            <a:ext cx="18201900" cy="9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1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392">
                <a:solidFill>
                  <a:srgbClr val="404040"/>
                </a:solidFill>
              </a:rPr>
              <a:t>5</a:t>
            </a:r>
            <a:r>
              <a:rPr lang="en-US" sz="6392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. CONVOLUTIONAL NEURAL NETWORK</a:t>
            </a:r>
            <a:endParaRPr/>
          </a:p>
        </p:txBody>
      </p:sp>
      <p:sp>
        <p:nvSpPr>
          <p:cNvPr id="298" name="Google Shape;298;p14"/>
          <p:cNvSpPr txBox="1"/>
          <p:nvPr/>
        </p:nvSpPr>
        <p:spPr>
          <a:xfrm>
            <a:off x="7162800" y="4294909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9" name="Google Shape;299;p14" descr="A screenshot of a game&#10;&#10;Description automatically generated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181600" y="5868178"/>
            <a:ext cx="10237660" cy="3359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14" descr="A screenshot of a computer&#10;&#10;Description automatically generated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5319737" y="1814495"/>
            <a:ext cx="7555534" cy="3858930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14"/>
          <p:cNvSpPr txBox="1"/>
          <p:nvPr/>
        </p:nvSpPr>
        <p:spPr>
          <a:xfrm>
            <a:off x="2151043" y="3928903"/>
            <a:ext cx="239502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Padding: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" name="Google Shape;302;p14"/>
          <p:cNvSpPr txBox="1"/>
          <p:nvPr/>
        </p:nvSpPr>
        <p:spPr>
          <a:xfrm>
            <a:off x="2214516" y="7024574"/>
            <a:ext cx="239502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Stride: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push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" name="Google Shape;307;p15"/>
          <p:cNvGrpSpPr/>
          <p:nvPr/>
        </p:nvGrpSpPr>
        <p:grpSpPr>
          <a:xfrm>
            <a:off x="-3982593" y="-2203148"/>
            <a:ext cx="23213074" cy="13928571"/>
            <a:chOff x="0" y="0"/>
            <a:chExt cx="30950766" cy="18571428"/>
          </a:xfrm>
        </p:grpSpPr>
        <p:sp>
          <p:nvSpPr>
            <p:cNvPr id="308" name="Google Shape;308;p15"/>
            <p:cNvSpPr/>
            <p:nvPr/>
          </p:nvSpPr>
          <p:spPr>
            <a:xfrm>
              <a:off x="3867982" y="13085028"/>
              <a:ext cx="4788131" cy="5486400"/>
            </a:xfrm>
            <a:custGeom>
              <a:avLst/>
              <a:gdLst/>
              <a:ahLst/>
              <a:cxnLst/>
              <a:rect l="l" t="t" r="r" b="b"/>
              <a:pathLst>
                <a:path w="4788131" h="5486400" extrusionOk="0">
                  <a:moveTo>
                    <a:pt x="0" y="0"/>
                  </a:moveTo>
                  <a:lnTo>
                    <a:pt x="4788131" y="0"/>
                  </a:lnTo>
                  <a:lnTo>
                    <a:pt x="4788131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 amt="62000"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" name="Google Shape;309;p15"/>
            <p:cNvSpPr/>
            <p:nvPr/>
          </p:nvSpPr>
          <p:spPr>
            <a:xfrm rot="2327820">
              <a:off x="2048341" y="1994307"/>
              <a:ext cx="9895105" cy="10022666"/>
            </a:xfrm>
            <a:custGeom>
              <a:avLst/>
              <a:gdLst/>
              <a:ahLst/>
              <a:cxnLst/>
              <a:rect l="l" t="t" r="r" b="b"/>
              <a:pathLst>
                <a:path w="9895105" h="10022666" extrusionOk="0">
                  <a:moveTo>
                    <a:pt x="0" y="0"/>
                  </a:moveTo>
                  <a:lnTo>
                    <a:pt x="9895105" y="0"/>
                  </a:lnTo>
                  <a:lnTo>
                    <a:pt x="9895105" y="10022666"/>
                  </a:lnTo>
                  <a:lnTo>
                    <a:pt x="0" y="10022666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 amt="55000"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" name="Google Shape;310;p15"/>
            <p:cNvSpPr/>
            <p:nvPr/>
          </p:nvSpPr>
          <p:spPr>
            <a:xfrm>
              <a:off x="12718215" y="6511259"/>
              <a:ext cx="8552138" cy="8891637"/>
            </a:xfrm>
            <a:custGeom>
              <a:avLst/>
              <a:gdLst/>
              <a:ahLst/>
              <a:cxnLst/>
              <a:rect l="l" t="t" r="r" b="b"/>
              <a:pathLst>
                <a:path w="8552138" h="8891637" extrusionOk="0">
                  <a:moveTo>
                    <a:pt x="0" y="0"/>
                  </a:moveTo>
                  <a:lnTo>
                    <a:pt x="8552138" y="0"/>
                  </a:lnTo>
                  <a:lnTo>
                    <a:pt x="8552138" y="8891636"/>
                  </a:lnTo>
                  <a:lnTo>
                    <a:pt x="0" y="8891636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 amt="52999"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" name="Google Shape;311;p15"/>
            <p:cNvSpPr/>
            <p:nvPr/>
          </p:nvSpPr>
          <p:spPr>
            <a:xfrm>
              <a:off x="22532571" y="3123436"/>
              <a:ext cx="7015442" cy="7118991"/>
            </a:xfrm>
            <a:custGeom>
              <a:avLst/>
              <a:gdLst/>
              <a:ahLst/>
              <a:cxnLst/>
              <a:rect l="l" t="t" r="r" b="b"/>
              <a:pathLst>
                <a:path w="7015442" h="7118991" extrusionOk="0">
                  <a:moveTo>
                    <a:pt x="0" y="0"/>
                  </a:moveTo>
                  <a:lnTo>
                    <a:pt x="7015442" y="0"/>
                  </a:lnTo>
                  <a:lnTo>
                    <a:pt x="7015442" y="7118991"/>
                  </a:lnTo>
                  <a:lnTo>
                    <a:pt x="0" y="711899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>
                <a:alphaModFix amt="56000"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2" name="Google Shape;312;p15"/>
            <p:cNvSpPr/>
            <p:nvPr/>
          </p:nvSpPr>
          <p:spPr>
            <a:xfrm>
              <a:off x="25314702" y="12449148"/>
              <a:ext cx="5636064" cy="4939242"/>
            </a:xfrm>
            <a:custGeom>
              <a:avLst/>
              <a:gdLst/>
              <a:ahLst/>
              <a:cxnLst/>
              <a:rect l="l" t="t" r="r" b="b"/>
              <a:pathLst>
                <a:path w="5636064" h="4939242" extrusionOk="0">
                  <a:moveTo>
                    <a:pt x="0" y="0"/>
                  </a:moveTo>
                  <a:lnTo>
                    <a:pt x="5636065" y="0"/>
                  </a:lnTo>
                  <a:lnTo>
                    <a:pt x="5636065" y="4939242"/>
                  </a:lnTo>
                  <a:lnTo>
                    <a:pt x="0" y="4939242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 amt="42000"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13" name="Google Shape;313;p15"/>
          <p:cNvGrpSpPr/>
          <p:nvPr/>
        </p:nvGrpSpPr>
        <p:grpSpPr>
          <a:xfrm>
            <a:off x="1028700" y="1809734"/>
            <a:ext cx="16230600" cy="7607703"/>
            <a:chOff x="0" y="-9525"/>
            <a:chExt cx="4181039" cy="1467466"/>
          </a:xfrm>
        </p:grpSpPr>
        <p:sp>
          <p:nvSpPr>
            <p:cNvPr id="314" name="Google Shape;314;p15"/>
            <p:cNvSpPr/>
            <p:nvPr/>
          </p:nvSpPr>
          <p:spPr>
            <a:xfrm>
              <a:off x="0" y="0"/>
              <a:ext cx="4181039" cy="1457941"/>
            </a:xfrm>
            <a:custGeom>
              <a:avLst/>
              <a:gdLst/>
              <a:ahLst/>
              <a:cxnLst/>
              <a:rect l="l" t="t" r="r" b="b"/>
              <a:pathLst>
                <a:path w="4181039" h="1457941" extrusionOk="0">
                  <a:moveTo>
                    <a:pt x="0" y="0"/>
                  </a:moveTo>
                  <a:lnTo>
                    <a:pt x="4181039" y="0"/>
                  </a:lnTo>
                  <a:lnTo>
                    <a:pt x="4181039" y="1457941"/>
                  </a:lnTo>
                  <a:lnTo>
                    <a:pt x="0" y="1457941"/>
                  </a:lnTo>
                  <a:close/>
                </a:path>
              </a:pathLst>
            </a:custGeom>
            <a:solidFill>
              <a:srgbClr val="F4F4F4"/>
            </a:solidFill>
            <a:ln w="47625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" name="Google Shape;315;p15"/>
            <p:cNvSpPr txBox="1"/>
            <p:nvPr/>
          </p:nvSpPr>
          <p:spPr>
            <a:xfrm>
              <a:off x="0" y="-9525"/>
              <a:ext cx="4181039" cy="146746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1925" tIns="51925" rIns="51925" bIns="51925" anchor="ctr" anchorCtr="0">
              <a:noAutofit/>
            </a:bodyPr>
            <a:lstStyle/>
            <a:p>
              <a:pPr marL="0" marR="0" lvl="0" indent="0" algn="ctr" rtl="0">
                <a:lnSpc>
                  <a:spcPct val="145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16" name="Google Shape;316;p15"/>
          <p:cNvSpPr txBox="1"/>
          <p:nvPr/>
        </p:nvSpPr>
        <p:spPr>
          <a:xfrm>
            <a:off x="1028700" y="727113"/>
            <a:ext cx="18201900" cy="9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1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392">
                <a:solidFill>
                  <a:srgbClr val="404040"/>
                </a:solidFill>
              </a:rPr>
              <a:t>5</a:t>
            </a:r>
            <a:r>
              <a:rPr lang="en-US" sz="6392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. CONVOLUTIONAL NEURAL NETWORK</a:t>
            </a:r>
            <a:endParaRPr/>
          </a:p>
        </p:txBody>
      </p:sp>
      <p:sp>
        <p:nvSpPr>
          <p:cNvPr id="317" name="Google Shape;317;p15"/>
          <p:cNvSpPr txBox="1"/>
          <p:nvPr/>
        </p:nvSpPr>
        <p:spPr>
          <a:xfrm>
            <a:off x="7162800" y="4294909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8" name="Google Shape;318;p15" descr="A screenshot of a game&#10;&#10;Description automatically generated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681602" y="3432244"/>
            <a:ext cx="6802268" cy="472308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15" descr="A computer screen shot of a diagram&#10;&#10;Description automatically generated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8822936" y="3666859"/>
            <a:ext cx="8007306" cy="4488470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15"/>
          <p:cNvSpPr txBox="1"/>
          <p:nvPr/>
        </p:nvSpPr>
        <p:spPr>
          <a:xfrm>
            <a:off x="3634635" y="2327320"/>
            <a:ext cx="304800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Pooling Layer: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1" name="Google Shape;321;p15"/>
          <p:cNvSpPr txBox="1"/>
          <p:nvPr/>
        </p:nvSpPr>
        <p:spPr>
          <a:xfrm>
            <a:off x="10816262" y="2320694"/>
            <a:ext cx="4348272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Fully connected layer: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push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6" name="Google Shape;326;p16"/>
          <p:cNvGrpSpPr/>
          <p:nvPr/>
        </p:nvGrpSpPr>
        <p:grpSpPr>
          <a:xfrm>
            <a:off x="-3982593" y="-2203148"/>
            <a:ext cx="23213074" cy="13928571"/>
            <a:chOff x="0" y="0"/>
            <a:chExt cx="30950766" cy="18571428"/>
          </a:xfrm>
        </p:grpSpPr>
        <p:sp>
          <p:nvSpPr>
            <p:cNvPr id="327" name="Google Shape;327;p16"/>
            <p:cNvSpPr/>
            <p:nvPr/>
          </p:nvSpPr>
          <p:spPr>
            <a:xfrm>
              <a:off x="3867982" y="13085028"/>
              <a:ext cx="4788131" cy="5486400"/>
            </a:xfrm>
            <a:custGeom>
              <a:avLst/>
              <a:gdLst/>
              <a:ahLst/>
              <a:cxnLst/>
              <a:rect l="l" t="t" r="r" b="b"/>
              <a:pathLst>
                <a:path w="4788131" h="5486400" extrusionOk="0">
                  <a:moveTo>
                    <a:pt x="0" y="0"/>
                  </a:moveTo>
                  <a:lnTo>
                    <a:pt x="4788131" y="0"/>
                  </a:lnTo>
                  <a:lnTo>
                    <a:pt x="4788131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 amt="62000"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8" name="Google Shape;328;p16"/>
            <p:cNvSpPr/>
            <p:nvPr/>
          </p:nvSpPr>
          <p:spPr>
            <a:xfrm rot="2327820">
              <a:off x="2048341" y="1994307"/>
              <a:ext cx="9895105" cy="10022666"/>
            </a:xfrm>
            <a:custGeom>
              <a:avLst/>
              <a:gdLst/>
              <a:ahLst/>
              <a:cxnLst/>
              <a:rect l="l" t="t" r="r" b="b"/>
              <a:pathLst>
                <a:path w="9895105" h="10022666" extrusionOk="0">
                  <a:moveTo>
                    <a:pt x="0" y="0"/>
                  </a:moveTo>
                  <a:lnTo>
                    <a:pt x="9895105" y="0"/>
                  </a:lnTo>
                  <a:lnTo>
                    <a:pt x="9895105" y="10022666"/>
                  </a:lnTo>
                  <a:lnTo>
                    <a:pt x="0" y="10022666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 amt="55000"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9" name="Google Shape;329;p16"/>
            <p:cNvSpPr/>
            <p:nvPr/>
          </p:nvSpPr>
          <p:spPr>
            <a:xfrm>
              <a:off x="12718215" y="6511259"/>
              <a:ext cx="8552138" cy="8891637"/>
            </a:xfrm>
            <a:custGeom>
              <a:avLst/>
              <a:gdLst/>
              <a:ahLst/>
              <a:cxnLst/>
              <a:rect l="l" t="t" r="r" b="b"/>
              <a:pathLst>
                <a:path w="8552138" h="8891637" extrusionOk="0">
                  <a:moveTo>
                    <a:pt x="0" y="0"/>
                  </a:moveTo>
                  <a:lnTo>
                    <a:pt x="8552138" y="0"/>
                  </a:lnTo>
                  <a:lnTo>
                    <a:pt x="8552138" y="8891636"/>
                  </a:lnTo>
                  <a:lnTo>
                    <a:pt x="0" y="8891636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 amt="52999"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0" name="Google Shape;330;p16"/>
            <p:cNvSpPr/>
            <p:nvPr/>
          </p:nvSpPr>
          <p:spPr>
            <a:xfrm>
              <a:off x="22532571" y="3123436"/>
              <a:ext cx="7015442" cy="7118991"/>
            </a:xfrm>
            <a:custGeom>
              <a:avLst/>
              <a:gdLst/>
              <a:ahLst/>
              <a:cxnLst/>
              <a:rect l="l" t="t" r="r" b="b"/>
              <a:pathLst>
                <a:path w="7015442" h="7118991" extrusionOk="0">
                  <a:moveTo>
                    <a:pt x="0" y="0"/>
                  </a:moveTo>
                  <a:lnTo>
                    <a:pt x="7015442" y="0"/>
                  </a:lnTo>
                  <a:lnTo>
                    <a:pt x="7015442" y="7118991"/>
                  </a:lnTo>
                  <a:lnTo>
                    <a:pt x="0" y="711899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>
                <a:alphaModFix amt="56000"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1" name="Google Shape;331;p16"/>
            <p:cNvSpPr/>
            <p:nvPr/>
          </p:nvSpPr>
          <p:spPr>
            <a:xfrm>
              <a:off x="25314702" y="12449148"/>
              <a:ext cx="5636064" cy="4939242"/>
            </a:xfrm>
            <a:custGeom>
              <a:avLst/>
              <a:gdLst/>
              <a:ahLst/>
              <a:cxnLst/>
              <a:rect l="l" t="t" r="r" b="b"/>
              <a:pathLst>
                <a:path w="5636064" h="4939242" extrusionOk="0">
                  <a:moveTo>
                    <a:pt x="0" y="0"/>
                  </a:moveTo>
                  <a:lnTo>
                    <a:pt x="5636065" y="0"/>
                  </a:lnTo>
                  <a:lnTo>
                    <a:pt x="5636065" y="4939242"/>
                  </a:lnTo>
                  <a:lnTo>
                    <a:pt x="0" y="4939242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 amt="42000"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32" name="Google Shape;332;p16"/>
          <p:cNvGrpSpPr/>
          <p:nvPr/>
        </p:nvGrpSpPr>
        <p:grpSpPr>
          <a:xfrm>
            <a:off x="1028700" y="1741320"/>
            <a:ext cx="16230600" cy="7607703"/>
            <a:chOff x="0" y="-9525"/>
            <a:chExt cx="4181039" cy="1467466"/>
          </a:xfrm>
        </p:grpSpPr>
        <p:sp>
          <p:nvSpPr>
            <p:cNvPr id="333" name="Google Shape;333;p16"/>
            <p:cNvSpPr/>
            <p:nvPr/>
          </p:nvSpPr>
          <p:spPr>
            <a:xfrm>
              <a:off x="0" y="0"/>
              <a:ext cx="4181039" cy="1457941"/>
            </a:xfrm>
            <a:custGeom>
              <a:avLst/>
              <a:gdLst/>
              <a:ahLst/>
              <a:cxnLst/>
              <a:rect l="l" t="t" r="r" b="b"/>
              <a:pathLst>
                <a:path w="4181039" h="1457941" extrusionOk="0">
                  <a:moveTo>
                    <a:pt x="0" y="0"/>
                  </a:moveTo>
                  <a:lnTo>
                    <a:pt x="4181039" y="0"/>
                  </a:lnTo>
                  <a:lnTo>
                    <a:pt x="4181039" y="1457941"/>
                  </a:lnTo>
                  <a:lnTo>
                    <a:pt x="0" y="1457941"/>
                  </a:lnTo>
                  <a:close/>
                </a:path>
              </a:pathLst>
            </a:custGeom>
            <a:solidFill>
              <a:srgbClr val="F4F4F4"/>
            </a:solidFill>
            <a:ln w="47625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4" name="Google Shape;334;p16"/>
            <p:cNvSpPr txBox="1"/>
            <p:nvPr/>
          </p:nvSpPr>
          <p:spPr>
            <a:xfrm>
              <a:off x="0" y="-9525"/>
              <a:ext cx="4181039" cy="146746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1925" tIns="51925" rIns="51925" bIns="51925" anchor="ctr" anchorCtr="0">
              <a:noAutofit/>
            </a:bodyPr>
            <a:lstStyle/>
            <a:p>
              <a:pPr marL="0" marR="0" lvl="0" indent="0" algn="ctr" rtl="0">
                <a:lnSpc>
                  <a:spcPct val="145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35" name="Google Shape;335;p16"/>
          <p:cNvSpPr txBox="1"/>
          <p:nvPr/>
        </p:nvSpPr>
        <p:spPr>
          <a:xfrm>
            <a:off x="1028700" y="727113"/>
            <a:ext cx="18201900" cy="9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1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392">
                <a:solidFill>
                  <a:srgbClr val="404040"/>
                </a:solidFill>
              </a:rPr>
              <a:t>5</a:t>
            </a:r>
            <a:r>
              <a:rPr lang="en-US" sz="6392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. CONVOLUTIONAL NEURAL NETWORK</a:t>
            </a:r>
            <a:endParaRPr/>
          </a:p>
        </p:txBody>
      </p:sp>
      <p:sp>
        <p:nvSpPr>
          <p:cNvPr id="336" name="Google Shape;336;p16"/>
          <p:cNvSpPr txBox="1"/>
          <p:nvPr/>
        </p:nvSpPr>
        <p:spPr>
          <a:xfrm>
            <a:off x="7162800" y="4294909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7" name="Google Shape;337;p16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479383" y="2172058"/>
            <a:ext cx="6156886" cy="243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16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504322" y="4743839"/>
            <a:ext cx="10457821" cy="20015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16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6488646" y="7013344"/>
            <a:ext cx="6269574" cy="2155817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16"/>
          <p:cNvSpPr txBox="1"/>
          <p:nvPr/>
        </p:nvSpPr>
        <p:spPr>
          <a:xfrm>
            <a:off x="3085404" y="2680295"/>
            <a:ext cx="304800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Simple CNN: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1" name="Google Shape;341;p16"/>
          <p:cNvSpPr txBox="1"/>
          <p:nvPr/>
        </p:nvSpPr>
        <p:spPr>
          <a:xfrm>
            <a:off x="3085404" y="5046641"/>
            <a:ext cx="304800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VGG-16: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2" name="Google Shape;342;p16"/>
          <p:cNvSpPr txBox="1"/>
          <p:nvPr/>
        </p:nvSpPr>
        <p:spPr>
          <a:xfrm>
            <a:off x="3085404" y="7349013"/>
            <a:ext cx="304800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LeNET: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push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7" name="Google Shape;347;p17"/>
          <p:cNvGrpSpPr/>
          <p:nvPr/>
        </p:nvGrpSpPr>
        <p:grpSpPr>
          <a:xfrm>
            <a:off x="-3982593" y="-2203148"/>
            <a:ext cx="23213074" cy="13928571"/>
            <a:chOff x="0" y="0"/>
            <a:chExt cx="30950766" cy="18571428"/>
          </a:xfrm>
        </p:grpSpPr>
        <p:sp>
          <p:nvSpPr>
            <p:cNvPr id="348" name="Google Shape;348;p17"/>
            <p:cNvSpPr/>
            <p:nvPr/>
          </p:nvSpPr>
          <p:spPr>
            <a:xfrm>
              <a:off x="3867982" y="13085028"/>
              <a:ext cx="4788131" cy="5486400"/>
            </a:xfrm>
            <a:custGeom>
              <a:avLst/>
              <a:gdLst/>
              <a:ahLst/>
              <a:cxnLst/>
              <a:rect l="l" t="t" r="r" b="b"/>
              <a:pathLst>
                <a:path w="4788131" h="5486400" extrusionOk="0">
                  <a:moveTo>
                    <a:pt x="0" y="0"/>
                  </a:moveTo>
                  <a:lnTo>
                    <a:pt x="4788131" y="0"/>
                  </a:lnTo>
                  <a:lnTo>
                    <a:pt x="4788131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 amt="62000"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9" name="Google Shape;349;p17"/>
            <p:cNvSpPr/>
            <p:nvPr/>
          </p:nvSpPr>
          <p:spPr>
            <a:xfrm rot="2327820">
              <a:off x="2048341" y="1994307"/>
              <a:ext cx="9895105" cy="10022666"/>
            </a:xfrm>
            <a:custGeom>
              <a:avLst/>
              <a:gdLst/>
              <a:ahLst/>
              <a:cxnLst/>
              <a:rect l="l" t="t" r="r" b="b"/>
              <a:pathLst>
                <a:path w="9895105" h="10022666" extrusionOk="0">
                  <a:moveTo>
                    <a:pt x="0" y="0"/>
                  </a:moveTo>
                  <a:lnTo>
                    <a:pt x="9895105" y="0"/>
                  </a:lnTo>
                  <a:lnTo>
                    <a:pt x="9895105" y="10022666"/>
                  </a:lnTo>
                  <a:lnTo>
                    <a:pt x="0" y="10022666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 amt="55000"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0" name="Google Shape;350;p17"/>
            <p:cNvSpPr/>
            <p:nvPr/>
          </p:nvSpPr>
          <p:spPr>
            <a:xfrm>
              <a:off x="12718215" y="6511259"/>
              <a:ext cx="8552138" cy="8891637"/>
            </a:xfrm>
            <a:custGeom>
              <a:avLst/>
              <a:gdLst/>
              <a:ahLst/>
              <a:cxnLst/>
              <a:rect l="l" t="t" r="r" b="b"/>
              <a:pathLst>
                <a:path w="8552138" h="8891637" extrusionOk="0">
                  <a:moveTo>
                    <a:pt x="0" y="0"/>
                  </a:moveTo>
                  <a:lnTo>
                    <a:pt x="8552138" y="0"/>
                  </a:lnTo>
                  <a:lnTo>
                    <a:pt x="8552138" y="8891636"/>
                  </a:lnTo>
                  <a:lnTo>
                    <a:pt x="0" y="8891636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 amt="52999"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1" name="Google Shape;351;p17"/>
            <p:cNvSpPr/>
            <p:nvPr/>
          </p:nvSpPr>
          <p:spPr>
            <a:xfrm>
              <a:off x="22532571" y="3123436"/>
              <a:ext cx="7015442" cy="7118991"/>
            </a:xfrm>
            <a:custGeom>
              <a:avLst/>
              <a:gdLst/>
              <a:ahLst/>
              <a:cxnLst/>
              <a:rect l="l" t="t" r="r" b="b"/>
              <a:pathLst>
                <a:path w="7015442" h="7118991" extrusionOk="0">
                  <a:moveTo>
                    <a:pt x="0" y="0"/>
                  </a:moveTo>
                  <a:lnTo>
                    <a:pt x="7015442" y="0"/>
                  </a:lnTo>
                  <a:lnTo>
                    <a:pt x="7015442" y="7118991"/>
                  </a:lnTo>
                  <a:lnTo>
                    <a:pt x="0" y="711899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>
                <a:alphaModFix amt="56000"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2" name="Google Shape;352;p17"/>
            <p:cNvSpPr/>
            <p:nvPr/>
          </p:nvSpPr>
          <p:spPr>
            <a:xfrm>
              <a:off x="25314702" y="12449148"/>
              <a:ext cx="5636064" cy="4939242"/>
            </a:xfrm>
            <a:custGeom>
              <a:avLst/>
              <a:gdLst/>
              <a:ahLst/>
              <a:cxnLst/>
              <a:rect l="l" t="t" r="r" b="b"/>
              <a:pathLst>
                <a:path w="5636064" h="4939242" extrusionOk="0">
                  <a:moveTo>
                    <a:pt x="0" y="0"/>
                  </a:moveTo>
                  <a:lnTo>
                    <a:pt x="5636065" y="0"/>
                  </a:lnTo>
                  <a:lnTo>
                    <a:pt x="5636065" y="4939242"/>
                  </a:lnTo>
                  <a:lnTo>
                    <a:pt x="0" y="4939242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 amt="42000"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53" name="Google Shape;353;p17"/>
          <p:cNvGrpSpPr/>
          <p:nvPr/>
        </p:nvGrpSpPr>
        <p:grpSpPr>
          <a:xfrm>
            <a:off x="1028700" y="1741320"/>
            <a:ext cx="16230600" cy="7607703"/>
            <a:chOff x="0" y="-9525"/>
            <a:chExt cx="4181039" cy="1467466"/>
          </a:xfrm>
        </p:grpSpPr>
        <p:sp>
          <p:nvSpPr>
            <p:cNvPr id="354" name="Google Shape;354;p17"/>
            <p:cNvSpPr/>
            <p:nvPr/>
          </p:nvSpPr>
          <p:spPr>
            <a:xfrm>
              <a:off x="0" y="0"/>
              <a:ext cx="4181039" cy="1457941"/>
            </a:xfrm>
            <a:custGeom>
              <a:avLst/>
              <a:gdLst/>
              <a:ahLst/>
              <a:cxnLst/>
              <a:rect l="l" t="t" r="r" b="b"/>
              <a:pathLst>
                <a:path w="4181039" h="1457941" extrusionOk="0">
                  <a:moveTo>
                    <a:pt x="0" y="0"/>
                  </a:moveTo>
                  <a:lnTo>
                    <a:pt x="4181039" y="0"/>
                  </a:lnTo>
                  <a:lnTo>
                    <a:pt x="4181039" y="1457941"/>
                  </a:lnTo>
                  <a:lnTo>
                    <a:pt x="0" y="1457941"/>
                  </a:lnTo>
                  <a:close/>
                </a:path>
              </a:pathLst>
            </a:custGeom>
            <a:solidFill>
              <a:srgbClr val="F4F4F4"/>
            </a:solidFill>
            <a:ln w="47625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5" name="Google Shape;355;p17"/>
            <p:cNvSpPr txBox="1"/>
            <p:nvPr/>
          </p:nvSpPr>
          <p:spPr>
            <a:xfrm>
              <a:off x="0" y="-9525"/>
              <a:ext cx="4181039" cy="146746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1925" tIns="51925" rIns="51925" bIns="51925" anchor="ctr" anchorCtr="0">
              <a:noAutofit/>
            </a:bodyPr>
            <a:lstStyle/>
            <a:p>
              <a:pPr marL="0" marR="0" lvl="0" indent="0" algn="ctr" rtl="0">
                <a:lnSpc>
                  <a:spcPct val="145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56" name="Google Shape;356;p17"/>
          <p:cNvSpPr txBox="1"/>
          <p:nvPr/>
        </p:nvSpPr>
        <p:spPr>
          <a:xfrm>
            <a:off x="1028700" y="727113"/>
            <a:ext cx="18201900" cy="9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1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392">
                <a:solidFill>
                  <a:srgbClr val="404040"/>
                </a:solidFill>
              </a:rPr>
              <a:t>6</a:t>
            </a:r>
            <a:r>
              <a:rPr lang="en-US" sz="6392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. PRINCIPAL COMPONENT ANALYSIS</a:t>
            </a:r>
            <a:endParaRPr/>
          </a:p>
        </p:txBody>
      </p:sp>
      <p:sp>
        <p:nvSpPr>
          <p:cNvPr id="357" name="Google Shape;357;p17"/>
          <p:cNvSpPr txBox="1"/>
          <p:nvPr/>
        </p:nvSpPr>
        <p:spPr>
          <a:xfrm>
            <a:off x="7162800" y="4294909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8" name="Google Shape;358;p17" descr="No description available.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358134" y="4007032"/>
            <a:ext cx="9113886" cy="5042842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17"/>
          <p:cNvSpPr txBox="1"/>
          <p:nvPr/>
        </p:nvSpPr>
        <p:spPr>
          <a:xfrm>
            <a:off x="4021498" y="2237821"/>
            <a:ext cx="10493843" cy="1384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Number of principal components: 50</a:t>
            </a:r>
            <a:b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Percentage of original information preserved: ~85%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0" name="Google Shape;360;p17"/>
          <p:cNvSpPr/>
          <p:nvPr/>
        </p:nvSpPr>
        <p:spPr>
          <a:xfrm>
            <a:off x="8571042" y="6392533"/>
            <a:ext cx="762000" cy="27184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 cmpd="sng">
            <a:solidFill>
              <a:srgbClr val="2136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push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5" name="Google Shape;365;p18"/>
          <p:cNvGrpSpPr/>
          <p:nvPr/>
        </p:nvGrpSpPr>
        <p:grpSpPr>
          <a:xfrm>
            <a:off x="-3982593" y="-2203148"/>
            <a:ext cx="23213074" cy="13928571"/>
            <a:chOff x="0" y="0"/>
            <a:chExt cx="30950766" cy="18571428"/>
          </a:xfrm>
        </p:grpSpPr>
        <p:sp>
          <p:nvSpPr>
            <p:cNvPr id="366" name="Google Shape;366;p18"/>
            <p:cNvSpPr/>
            <p:nvPr/>
          </p:nvSpPr>
          <p:spPr>
            <a:xfrm>
              <a:off x="3867982" y="13085028"/>
              <a:ext cx="4788131" cy="5486400"/>
            </a:xfrm>
            <a:custGeom>
              <a:avLst/>
              <a:gdLst/>
              <a:ahLst/>
              <a:cxnLst/>
              <a:rect l="l" t="t" r="r" b="b"/>
              <a:pathLst>
                <a:path w="4788131" h="5486400" extrusionOk="0">
                  <a:moveTo>
                    <a:pt x="0" y="0"/>
                  </a:moveTo>
                  <a:lnTo>
                    <a:pt x="4788131" y="0"/>
                  </a:lnTo>
                  <a:lnTo>
                    <a:pt x="4788131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 amt="62000"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7" name="Google Shape;367;p18"/>
            <p:cNvSpPr/>
            <p:nvPr/>
          </p:nvSpPr>
          <p:spPr>
            <a:xfrm rot="2327820">
              <a:off x="2048341" y="1994307"/>
              <a:ext cx="9895105" cy="10022666"/>
            </a:xfrm>
            <a:custGeom>
              <a:avLst/>
              <a:gdLst/>
              <a:ahLst/>
              <a:cxnLst/>
              <a:rect l="l" t="t" r="r" b="b"/>
              <a:pathLst>
                <a:path w="9895105" h="10022666" extrusionOk="0">
                  <a:moveTo>
                    <a:pt x="0" y="0"/>
                  </a:moveTo>
                  <a:lnTo>
                    <a:pt x="9895105" y="0"/>
                  </a:lnTo>
                  <a:lnTo>
                    <a:pt x="9895105" y="10022666"/>
                  </a:lnTo>
                  <a:lnTo>
                    <a:pt x="0" y="10022666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 amt="55000"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8" name="Google Shape;368;p18"/>
            <p:cNvSpPr/>
            <p:nvPr/>
          </p:nvSpPr>
          <p:spPr>
            <a:xfrm>
              <a:off x="12718215" y="6511259"/>
              <a:ext cx="8552138" cy="8891637"/>
            </a:xfrm>
            <a:custGeom>
              <a:avLst/>
              <a:gdLst/>
              <a:ahLst/>
              <a:cxnLst/>
              <a:rect l="l" t="t" r="r" b="b"/>
              <a:pathLst>
                <a:path w="8552138" h="8891637" extrusionOk="0">
                  <a:moveTo>
                    <a:pt x="0" y="0"/>
                  </a:moveTo>
                  <a:lnTo>
                    <a:pt x="8552138" y="0"/>
                  </a:lnTo>
                  <a:lnTo>
                    <a:pt x="8552138" y="8891636"/>
                  </a:lnTo>
                  <a:lnTo>
                    <a:pt x="0" y="8891636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 amt="52999"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" name="Google Shape;369;p18"/>
            <p:cNvSpPr/>
            <p:nvPr/>
          </p:nvSpPr>
          <p:spPr>
            <a:xfrm>
              <a:off x="22532571" y="3123436"/>
              <a:ext cx="7015442" cy="7118991"/>
            </a:xfrm>
            <a:custGeom>
              <a:avLst/>
              <a:gdLst/>
              <a:ahLst/>
              <a:cxnLst/>
              <a:rect l="l" t="t" r="r" b="b"/>
              <a:pathLst>
                <a:path w="7015442" h="7118991" extrusionOk="0">
                  <a:moveTo>
                    <a:pt x="0" y="0"/>
                  </a:moveTo>
                  <a:lnTo>
                    <a:pt x="7015442" y="0"/>
                  </a:lnTo>
                  <a:lnTo>
                    <a:pt x="7015442" y="7118991"/>
                  </a:lnTo>
                  <a:lnTo>
                    <a:pt x="0" y="711899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>
                <a:alphaModFix amt="56000"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0" name="Google Shape;370;p18"/>
            <p:cNvSpPr/>
            <p:nvPr/>
          </p:nvSpPr>
          <p:spPr>
            <a:xfrm>
              <a:off x="25314702" y="12449148"/>
              <a:ext cx="5636064" cy="4939242"/>
            </a:xfrm>
            <a:custGeom>
              <a:avLst/>
              <a:gdLst/>
              <a:ahLst/>
              <a:cxnLst/>
              <a:rect l="l" t="t" r="r" b="b"/>
              <a:pathLst>
                <a:path w="5636064" h="4939242" extrusionOk="0">
                  <a:moveTo>
                    <a:pt x="0" y="0"/>
                  </a:moveTo>
                  <a:lnTo>
                    <a:pt x="5636065" y="0"/>
                  </a:lnTo>
                  <a:lnTo>
                    <a:pt x="5636065" y="4939242"/>
                  </a:lnTo>
                  <a:lnTo>
                    <a:pt x="0" y="4939242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 amt="42000"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1" name="Google Shape;371;p18"/>
          <p:cNvGrpSpPr/>
          <p:nvPr/>
        </p:nvGrpSpPr>
        <p:grpSpPr>
          <a:xfrm>
            <a:off x="1028700" y="1741321"/>
            <a:ext cx="16230600" cy="7607703"/>
            <a:chOff x="0" y="-9525"/>
            <a:chExt cx="4181039" cy="1467466"/>
          </a:xfrm>
        </p:grpSpPr>
        <p:sp>
          <p:nvSpPr>
            <p:cNvPr id="372" name="Google Shape;372;p18"/>
            <p:cNvSpPr/>
            <p:nvPr/>
          </p:nvSpPr>
          <p:spPr>
            <a:xfrm>
              <a:off x="0" y="0"/>
              <a:ext cx="4181039" cy="1457941"/>
            </a:xfrm>
            <a:custGeom>
              <a:avLst/>
              <a:gdLst/>
              <a:ahLst/>
              <a:cxnLst/>
              <a:rect l="l" t="t" r="r" b="b"/>
              <a:pathLst>
                <a:path w="4181039" h="1457941" extrusionOk="0">
                  <a:moveTo>
                    <a:pt x="0" y="0"/>
                  </a:moveTo>
                  <a:lnTo>
                    <a:pt x="4181039" y="0"/>
                  </a:lnTo>
                  <a:lnTo>
                    <a:pt x="4181039" y="1457941"/>
                  </a:lnTo>
                  <a:lnTo>
                    <a:pt x="0" y="1457941"/>
                  </a:lnTo>
                  <a:close/>
                </a:path>
              </a:pathLst>
            </a:custGeom>
            <a:solidFill>
              <a:srgbClr val="F4F4F4"/>
            </a:solidFill>
            <a:ln w="47625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" name="Google Shape;373;p18"/>
            <p:cNvSpPr txBox="1"/>
            <p:nvPr/>
          </p:nvSpPr>
          <p:spPr>
            <a:xfrm>
              <a:off x="0" y="-9525"/>
              <a:ext cx="4181039" cy="146746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1925" tIns="51925" rIns="51925" bIns="51925" anchor="ctr" anchorCtr="0">
              <a:noAutofit/>
            </a:bodyPr>
            <a:lstStyle/>
            <a:p>
              <a:pPr marL="0" marR="0" lvl="0" indent="0" algn="ctr" rtl="0">
                <a:lnSpc>
                  <a:spcPct val="145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74" name="Google Shape;374;p18"/>
          <p:cNvSpPr txBox="1"/>
          <p:nvPr/>
        </p:nvSpPr>
        <p:spPr>
          <a:xfrm>
            <a:off x="1028700" y="727113"/>
            <a:ext cx="18201900" cy="9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1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392">
                <a:solidFill>
                  <a:srgbClr val="404040"/>
                </a:solidFill>
              </a:rPr>
              <a:t>7</a:t>
            </a:r>
            <a:r>
              <a:rPr lang="en-US" sz="6392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. MODEL EVALUATION</a:t>
            </a:r>
            <a:endParaRPr/>
          </a:p>
        </p:txBody>
      </p:sp>
      <p:sp>
        <p:nvSpPr>
          <p:cNvPr id="375" name="Google Shape;375;p18"/>
          <p:cNvSpPr txBox="1"/>
          <p:nvPr/>
        </p:nvSpPr>
        <p:spPr>
          <a:xfrm>
            <a:off x="7162800" y="4294909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6" name="Google Shape;376;p18"/>
          <p:cNvSpPr txBox="1"/>
          <p:nvPr/>
        </p:nvSpPr>
        <p:spPr>
          <a:xfrm>
            <a:off x="2658767" y="3225840"/>
            <a:ext cx="5794600" cy="766877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pic>
        <p:nvPicPr>
          <p:cNvPr id="377" name="Google Shape;377;p18" descr="No description available."/>
          <p:cNvPicPr preferRelativeResize="0"/>
          <p:nvPr/>
        </p:nvPicPr>
        <p:blipFill rotWithShape="1">
          <a:blip r:embed="rId9">
            <a:alphaModFix/>
          </a:blip>
          <a:srcRect b="8988"/>
          <a:stretch/>
        </p:blipFill>
        <p:spPr>
          <a:xfrm>
            <a:off x="9912650" y="2911641"/>
            <a:ext cx="6008370" cy="5997471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18"/>
          <p:cNvSpPr txBox="1"/>
          <p:nvPr/>
        </p:nvSpPr>
        <p:spPr>
          <a:xfrm>
            <a:off x="3205083" y="2200507"/>
            <a:ext cx="4701969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Accuracy Computation: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9" name="Google Shape;379;p18"/>
          <p:cNvSpPr txBox="1"/>
          <p:nvPr/>
        </p:nvSpPr>
        <p:spPr>
          <a:xfrm>
            <a:off x="11191937" y="2210119"/>
            <a:ext cx="4701969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Confusion Matrix: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push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5" name="Google Shape;385;p19"/>
          <p:cNvGrpSpPr/>
          <p:nvPr/>
        </p:nvGrpSpPr>
        <p:grpSpPr>
          <a:xfrm>
            <a:off x="-3931218" y="-2267348"/>
            <a:ext cx="23213075" cy="13928571"/>
            <a:chOff x="0" y="0"/>
            <a:chExt cx="30950766" cy="18571428"/>
          </a:xfrm>
        </p:grpSpPr>
        <p:sp>
          <p:nvSpPr>
            <p:cNvPr id="386" name="Google Shape;386;p19"/>
            <p:cNvSpPr/>
            <p:nvPr/>
          </p:nvSpPr>
          <p:spPr>
            <a:xfrm>
              <a:off x="3867982" y="13085028"/>
              <a:ext cx="4788131" cy="5486400"/>
            </a:xfrm>
            <a:custGeom>
              <a:avLst/>
              <a:gdLst/>
              <a:ahLst/>
              <a:cxnLst/>
              <a:rect l="l" t="t" r="r" b="b"/>
              <a:pathLst>
                <a:path w="4788131" h="5486400" extrusionOk="0">
                  <a:moveTo>
                    <a:pt x="0" y="0"/>
                  </a:moveTo>
                  <a:lnTo>
                    <a:pt x="4788131" y="0"/>
                  </a:lnTo>
                  <a:lnTo>
                    <a:pt x="4788131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 amt="62000"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7" name="Google Shape;387;p19"/>
            <p:cNvSpPr/>
            <p:nvPr/>
          </p:nvSpPr>
          <p:spPr>
            <a:xfrm rot="2327820">
              <a:off x="2048341" y="1994307"/>
              <a:ext cx="9895105" cy="10022666"/>
            </a:xfrm>
            <a:custGeom>
              <a:avLst/>
              <a:gdLst/>
              <a:ahLst/>
              <a:cxnLst/>
              <a:rect l="l" t="t" r="r" b="b"/>
              <a:pathLst>
                <a:path w="9895105" h="10022666" extrusionOk="0">
                  <a:moveTo>
                    <a:pt x="0" y="0"/>
                  </a:moveTo>
                  <a:lnTo>
                    <a:pt x="9895105" y="0"/>
                  </a:lnTo>
                  <a:lnTo>
                    <a:pt x="9895105" y="10022666"/>
                  </a:lnTo>
                  <a:lnTo>
                    <a:pt x="0" y="10022666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 amt="55000"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8" name="Google Shape;388;p19"/>
            <p:cNvSpPr/>
            <p:nvPr/>
          </p:nvSpPr>
          <p:spPr>
            <a:xfrm>
              <a:off x="12718215" y="6511259"/>
              <a:ext cx="8552138" cy="8891637"/>
            </a:xfrm>
            <a:custGeom>
              <a:avLst/>
              <a:gdLst/>
              <a:ahLst/>
              <a:cxnLst/>
              <a:rect l="l" t="t" r="r" b="b"/>
              <a:pathLst>
                <a:path w="8552138" h="8891637" extrusionOk="0">
                  <a:moveTo>
                    <a:pt x="0" y="0"/>
                  </a:moveTo>
                  <a:lnTo>
                    <a:pt x="8552138" y="0"/>
                  </a:lnTo>
                  <a:lnTo>
                    <a:pt x="8552138" y="8891636"/>
                  </a:lnTo>
                  <a:lnTo>
                    <a:pt x="0" y="8891636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 amt="52999"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9" name="Google Shape;389;p19"/>
            <p:cNvSpPr/>
            <p:nvPr/>
          </p:nvSpPr>
          <p:spPr>
            <a:xfrm>
              <a:off x="22532571" y="3123436"/>
              <a:ext cx="7015442" cy="7118991"/>
            </a:xfrm>
            <a:custGeom>
              <a:avLst/>
              <a:gdLst/>
              <a:ahLst/>
              <a:cxnLst/>
              <a:rect l="l" t="t" r="r" b="b"/>
              <a:pathLst>
                <a:path w="7015442" h="7118991" extrusionOk="0">
                  <a:moveTo>
                    <a:pt x="0" y="0"/>
                  </a:moveTo>
                  <a:lnTo>
                    <a:pt x="7015442" y="0"/>
                  </a:lnTo>
                  <a:lnTo>
                    <a:pt x="7015442" y="7118991"/>
                  </a:lnTo>
                  <a:lnTo>
                    <a:pt x="0" y="711899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>
                <a:alphaModFix amt="56000"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0" name="Google Shape;390;p19"/>
            <p:cNvSpPr/>
            <p:nvPr/>
          </p:nvSpPr>
          <p:spPr>
            <a:xfrm>
              <a:off x="25314702" y="12449148"/>
              <a:ext cx="5636064" cy="4939242"/>
            </a:xfrm>
            <a:custGeom>
              <a:avLst/>
              <a:gdLst/>
              <a:ahLst/>
              <a:cxnLst/>
              <a:rect l="l" t="t" r="r" b="b"/>
              <a:pathLst>
                <a:path w="5636064" h="4939242" extrusionOk="0">
                  <a:moveTo>
                    <a:pt x="0" y="0"/>
                  </a:moveTo>
                  <a:lnTo>
                    <a:pt x="5636065" y="0"/>
                  </a:lnTo>
                  <a:lnTo>
                    <a:pt x="5636065" y="4939242"/>
                  </a:lnTo>
                  <a:lnTo>
                    <a:pt x="0" y="4939242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 amt="42000"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91" name="Google Shape;391;p19"/>
          <p:cNvGrpSpPr/>
          <p:nvPr/>
        </p:nvGrpSpPr>
        <p:grpSpPr>
          <a:xfrm>
            <a:off x="6398710" y="4368049"/>
            <a:ext cx="6579963" cy="2852663"/>
            <a:chOff x="0" y="0"/>
            <a:chExt cx="7987470" cy="4160738"/>
          </a:xfrm>
        </p:grpSpPr>
        <p:sp>
          <p:nvSpPr>
            <p:cNvPr id="392" name="Google Shape;392;p19"/>
            <p:cNvSpPr txBox="1"/>
            <p:nvPr/>
          </p:nvSpPr>
          <p:spPr>
            <a:xfrm>
              <a:off x="2543633" y="216068"/>
              <a:ext cx="5443837" cy="394467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199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7879">
                  <a:solidFill>
                    <a:srgbClr val="404040"/>
                  </a:solidFill>
                </a:rPr>
                <a:t> </a:t>
              </a:r>
              <a:r>
                <a:rPr lang="en-US" sz="7879">
                  <a:solidFill>
                    <a:srgbClr val="404040"/>
                  </a:solidFill>
                  <a:latin typeface="Arial"/>
                  <a:ea typeface="Arial"/>
                  <a:cs typeface="Arial"/>
                  <a:sym typeface="Arial"/>
                </a:rPr>
                <a:t>RESULT</a:t>
              </a:r>
              <a:endParaRPr/>
            </a:p>
          </p:txBody>
        </p:sp>
        <p:grpSp>
          <p:nvGrpSpPr>
            <p:cNvPr id="393" name="Google Shape;393;p19"/>
            <p:cNvGrpSpPr/>
            <p:nvPr/>
          </p:nvGrpSpPr>
          <p:grpSpPr>
            <a:xfrm>
              <a:off x="0" y="0"/>
              <a:ext cx="2067870" cy="2067870"/>
              <a:chOff x="0" y="0"/>
              <a:chExt cx="812800" cy="812800"/>
            </a:xfrm>
          </p:grpSpPr>
          <p:sp>
            <p:nvSpPr>
              <p:cNvPr id="394" name="Google Shape;394;p1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sq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5" name="Google Shape;395;p19"/>
              <p:cNvSpPr txBox="1"/>
              <p:nvPr/>
            </p:nvSpPr>
            <p:spPr>
              <a:xfrm>
                <a:off x="76200" y="66675"/>
                <a:ext cx="660400" cy="6699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5525" tIns="45525" rIns="45525" bIns="455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5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96" name="Google Shape;396;p19"/>
            <p:cNvSpPr txBox="1"/>
            <p:nvPr/>
          </p:nvSpPr>
          <p:spPr>
            <a:xfrm>
              <a:off x="173678" y="290110"/>
              <a:ext cx="1720514" cy="13882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165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03</a:t>
              </a:r>
              <a:endParaRPr/>
            </a:p>
          </p:txBody>
        </p:sp>
      </p:grpSp>
    </p:spTree>
  </p:cSld>
  <p:clrMapOvr>
    <a:masterClrMapping/>
  </p:clrMapOvr>
  <p:transition spd="slow">
    <p:push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1" name="Google Shape;401;p22"/>
          <p:cNvGrpSpPr/>
          <p:nvPr/>
        </p:nvGrpSpPr>
        <p:grpSpPr>
          <a:xfrm>
            <a:off x="-3982593" y="-2203148"/>
            <a:ext cx="23213074" cy="13928571"/>
            <a:chOff x="0" y="0"/>
            <a:chExt cx="30950766" cy="18571428"/>
          </a:xfrm>
        </p:grpSpPr>
        <p:sp>
          <p:nvSpPr>
            <p:cNvPr id="402" name="Google Shape;402;p22"/>
            <p:cNvSpPr/>
            <p:nvPr/>
          </p:nvSpPr>
          <p:spPr>
            <a:xfrm>
              <a:off x="3867982" y="13085028"/>
              <a:ext cx="4788131" cy="5486400"/>
            </a:xfrm>
            <a:custGeom>
              <a:avLst/>
              <a:gdLst/>
              <a:ahLst/>
              <a:cxnLst/>
              <a:rect l="l" t="t" r="r" b="b"/>
              <a:pathLst>
                <a:path w="4788131" h="5486400" extrusionOk="0">
                  <a:moveTo>
                    <a:pt x="0" y="0"/>
                  </a:moveTo>
                  <a:lnTo>
                    <a:pt x="4788131" y="0"/>
                  </a:lnTo>
                  <a:lnTo>
                    <a:pt x="4788131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 amt="62000"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" name="Google Shape;403;p22"/>
            <p:cNvSpPr/>
            <p:nvPr/>
          </p:nvSpPr>
          <p:spPr>
            <a:xfrm rot="2327820">
              <a:off x="2048341" y="1994307"/>
              <a:ext cx="9895105" cy="10022666"/>
            </a:xfrm>
            <a:custGeom>
              <a:avLst/>
              <a:gdLst/>
              <a:ahLst/>
              <a:cxnLst/>
              <a:rect l="l" t="t" r="r" b="b"/>
              <a:pathLst>
                <a:path w="9895105" h="10022666" extrusionOk="0">
                  <a:moveTo>
                    <a:pt x="0" y="0"/>
                  </a:moveTo>
                  <a:lnTo>
                    <a:pt x="9895105" y="0"/>
                  </a:lnTo>
                  <a:lnTo>
                    <a:pt x="9895105" y="10022666"/>
                  </a:lnTo>
                  <a:lnTo>
                    <a:pt x="0" y="10022666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 amt="55000"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4" name="Google Shape;404;p22"/>
            <p:cNvSpPr/>
            <p:nvPr/>
          </p:nvSpPr>
          <p:spPr>
            <a:xfrm>
              <a:off x="12718215" y="6511259"/>
              <a:ext cx="8552138" cy="8891637"/>
            </a:xfrm>
            <a:custGeom>
              <a:avLst/>
              <a:gdLst/>
              <a:ahLst/>
              <a:cxnLst/>
              <a:rect l="l" t="t" r="r" b="b"/>
              <a:pathLst>
                <a:path w="8552138" h="8891637" extrusionOk="0">
                  <a:moveTo>
                    <a:pt x="0" y="0"/>
                  </a:moveTo>
                  <a:lnTo>
                    <a:pt x="8552138" y="0"/>
                  </a:lnTo>
                  <a:lnTo>
                    <a:pt x="8552138" y="8891636"/>
                  </a:lnTo>
                  <a:lnTo>
                    <a:pt x="0" y="8891636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 amt="52999"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" name="Google Shape;405;p22"/>
            <p:cNvSpPr/>
            <p:nvPr/>
          </p:nvSpPr>
          <p:spPr>
            <a:xfrm>
              <a:off x="22532571" y="3123436"/>
              <a:ext cx="7015442" cy="7118991"/>
            </a:xfrm>
            <a:custGeom>
              <a:avLst/>
              <a:gdLst/>
              <a:ahLst/>
              <a:cxnLst/>
              <a:rect l="l" t="t" r="r" b="b"/>
              <a:pathLst>
                <a:path w="7015442" h="7118991" extrusionOk="0">
                  <a:moveTo>
                    <a:pt x="0" y="0"/>
                  </a:moveTo>
                  <a:lnTo>
                    <a:pt x="7015442" y="0"/>
                  </a:lnTo>
                  <a:lnTo>
                    <a:pt x="7015442" y="7118991"/>
                  </a:lnTo>
                  <a:lnTo>
                    <a:pt x="0" y="711899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>
                <a:alphaModFix amt="56000"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6" name="Google Shape;406;p22"/>
            <p:cNvSpPr/>
            <p:nvPr/>
          </p:nvSpPr>
          <p:spPr>
            <a:xfrm>
              <a:off x="25314702" y="12449148"/>
              <a:ext cx="5636064" cy="4939242"/>
            </a:xfrm>
            <a:custGeom>
              <a:avLst/>
              <a:gdLst/>
              <a:ahLst/>
              <a:cxnLst/>
              <a:rect l="l" t="t" r="r" b="b"/>
              <a:pathLst>
                <a:path w="5636064" h="4939242" extrusionOk="0">
                  <a:moveTo>
                    <a:pt x="0" y="0"/>
                  </a:moveTo>
                  <a:lnTo>
                    <a:pt x="5636065" y="0"/>
                  </a:lnTo>
                  <a:lnTo>
                    <a:pt x="5636065" y="4939242"/>
                  </a:lnTo>
                  <a:lnTo>
                    <a:pt x="0" y="4939242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 amt="42000"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07" name="Google Shape;407;p22"/>
          <p:cNvSpPr txBox="1"/>
          <p:nvPr/>
        </p:nvSpPr>
        <p:spPr>
          <a:xfrm>
            <a:off x="1028700" y="550714"/>
            <a:ext cx="15367800" cy="119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1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792">
                <a:solidFill>
                  <a:srgbClr val="404040"/>
                </a:solidFill>
              </a:rPr>
              <a:t>1</a:t>
            </a:r>
            <a:r>
              <a:rPr lang="en-US" sz="7792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. K-NEAREST NEIGHBORS</a:t>
            </a:r>
            <a:endParaRPr/>
          </a:p>
        </p:txBody>
      </p:sp>
      <p:pic>
        <p:nvPicPr>
          <p:cNvPr id="408" name="Google Shape;408;p22"/>
          <p:cNvPicPr preferRelativeResize="0"/>
          <p:nvPr/>
        </p:nvPicPr>
        <p:blipFill rotWithShape="1">
          <a:blip r:embed="rId8">
            <a:alphaModFix/>
          </a:blip>
          <a:srcRect l="4251" t="4227" r="4509" b="3449"/>
          <a:stretch/>
        </p:blipFill>
        <p:spPr>
          <a:xfrm>
            <a:off x="2670865" y="1755327"/>
            <a:ext cx="12869833" cy="78095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3" name="Google Shape;413;p23"/>
          <p:cNvGrpSpPr/>
          <p:nvPr/>
        </p:nvGrpSpPr>
        <p:grpSpPr>
          <a:xfrm>
            <a:off x="-3982593" y="-2203148"/>
            <a:ext cx="23213074" cy="13928571"/>
            <a:chOff x="0" y="0"/>
            <a:chExt cx="30950766" cy="18571428"/>
          </a:xfrm>
        </p:grpSpPr>
        <p:sp>
          <p:nvSpPr>
            <p:cNvPr id="414" name="Google Shape;414;p23"/>
            <p:cNvSpPr/>
            <p:nvPr/>
          </p:nvSpPr>
          <p:spPr>
            <a:xfrm>
              <a:off x="3867982" y="13085028"/>
              <a:ext cx="4788131" cy="5486400"/>
            </a:xfrm>
            <a:custGeom>
              <a:avLst/>
              <a:gdLst/>
              <a:ahLst/>
              <a:cxnLst/>
              <a:rect l="l" t="t" r="r" b="b"/>
              <a:pathLst>
                <a:path w="4788131" h="5486400" extrusionOk="0">
                  <a:moveTo>
                    <a:pt x="0" y="0"/>
                  </a:moveTo>
                  <a:lnTo>
                    <a:pt x="4788131" y="0"/>
                  </a:lnTo>
                  <a:lnTo>
                    <a:pt x="4788131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 amt="62000"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5" name="Google Shape;415;p23"/>
            <p:cNvSpPr/>
            <p:nvPr/>
          </p:nvSpPr>
          <p:spPr>
            <a:xfrm rot="2327820">
              <a:off x="2048341" y="1994307"/>
              <a:ext cx="9895105" cy="10022666"/>
            </a:xfrm>
            <a:custGeom>
              <a:avLst/>
              <a:gdLst/>
              <a:ahLst/>
              <a:cxnLst/>
              <a:rect l="l" t="t" r="r" b="b"/>
              <a:pathLst>
                <a:path w="9895105" h="10022666" extrusionOk="0">
                  <a:moveTo>
                    <a:pt x="0" y="0"/>
                  </a:moveTo>
                  <a:lnTo>
                    <a:pt x="9895105" y="0"/>
                  </a:lnTo>
                  <a:lnTo>
                    <a:pt x="9895105" y="10022666"/>
                  </a:lnTo>
                  <a:lnTo>
                    <a:pt x="0" y="10022666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 amt="55000"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6" name="Google Shape;416;p23"/>
            <p:cNvSpPr/>
            <p:nvPr/>
          </p:nvSpPr>
          <p:spPr>
            <a:xfrm>
              <a:off x="12718215" y="6511259"/>
              <a:ext cx="8552138" cy="8891637"/>
            </a:xfrm>
            <a:custGeom>
              <a:avLst/>
              <a:gdLst/>
              <a:ahLst/>
              <a:cxnLst/>
              <a:rect l="l" t="t" r="r" b="b"/>
              <a:pathLst>
                <a:path w="8552138" h="8891637" extrusionOk="0">
                  <a:moveTo>
                    <a:pt x="0" y="0"/>
                  </a:moveTo>
                  <a:lnTo>
                    <a:pt x="8552138" y="0"/>
                  </a:lnTo>
                  <a:lnTo>
                    <a:pt x="8552138" y="8891636"/>
                  </a:lnTo>
                  <a:lnTo>
                    <a:pt x="0" y="8891636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 amt="52999"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" name="Google Shape;417;p23"/>
            <p:cNvSpPr/>
            <p:nvPr/>
          </p:nvSpPr>
          <p:spPr>
            <a:xfrm>
              <a:off x="22532571" y="3123436"/>
              <a:ext cx="7015442" cy="7118991"/>
            </a:xfrm>
            <a:custGeom>
              <a:avLst/>
              <a:gdLst/>
              <a:ahLst/>
              <a:cxnLst/>
              <a:rect l="l" t="t" r="r" b="b"/>
              <a:pathLst>
                <a:path w="7015442" h="7118991" extrusionOk="0">
                  <a:moveTo>
                    <a:pt x="0" y="0"/>
                  </a:moveTo>
                  <a:lnTo>
                    <a:pt x="7015442" y="0"/>
                  </a:lnTo>
                  <a:lnTo>
                    <a:pt x="7015442" y="7118991"/>
                  </a:lnTo>
                  <a:lnTo>
                    <a:pt x="0" y="711899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>
                <a:alphaModFix amt="56000"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" name="Google Shape;418;p23"/>
            <p:cNvSpPr/>
            <p:nvPr/>
          </p:nvSpPr>
          <p:spPr>
            <a:xfrm>
              <a:off x="25314702" y="12449148"/>
              <a:ext cx="5636064" cy="4939242"/>
            </a:xfrm>
            <a:custGeom>
              <a:avLst/>
              <a:gdLst/>
              <a:ahLst/>
              <a:cxnLst/>
              <a:rect l="l" t="t" r="r" b="b"/>
              <a:pathLst>
                <a:path w="5636064" h="4939242" extrusionOk="0">
                  <a:moveTo>
                    <a:pt x="0" y="0"/>
                  </a:moveTo>
                  <a:lnTo>
                    <a:pt x="5636065" y="0"/>
                  </a:lnTo>
                  <a:lnTo>
                    <a:pt x="5636065" y="4939242"/>
                  </a:lnTo>
                  <a:lnTo>
                    <a:pt x="0" y="4939242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 amt="42000"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19" name="Google Shape;419;p23"/>
          <p:cNvSpPr txBox="1"/>
          <p:nvPr/>
        </p:nvSpPr>
        <p:spPr>
          <a:xfrm>
            <a:off x="1028700" y="550714"/>
            <a:ext cx="15367800" cy="119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1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792">
                <a:solidFill>
                  <a:srgbClr val="404040"/>
                </a:solidFill>
              </a:rPr>
              <a:t>2</a:t>
            </a:r>
            <a:r>
              <a:rPr lang="en-US" sz="7792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. RANDOM FOREST</a:t>
            </a:r>
            <a:endParaRPr/>
          </a:p>
        </p:txBody>
      </p:sp>
      <p:pic>
        <p:nvPicPr>
          <p:cNvPr id="420" name="Google Shape;420;p23"/>
          <p:cNvPicPr preferRelativeResize="0"/>
          <p:nvPr/>
        </p:nvPicPr>
        <p:blipFill rotWithShape="1">
          <a:blip r:embed="rId8">
            <a:alphaModFix/>
          </a:blip>
          <a:srcRect l="3607" t="5009" r="5265"/>
          <a:stretch/>
        </p:blipFill>
        <p:spPr>
          <a:xfrm>
            <a:off x="613794" y="2166612"/>
            <a:ext cx="8550988" cy="5869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" name="Google Shape;421;p23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9092518" y="2280912"/>
            <a:ext cx="8788568" cy="5640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oogle Shape;99;p2"/>
          <p:cNvGrpSpPr/>
          <p:nvPr/>
        </p:nvGrpSpPr>
        <p:grpSpPr>
          <a:xfrm>
            <a:off x="-3982593" y="-2203148"/>
            <a:ext cx="23213074" cy="13928571"/>
            <a:chOff x="0" y="0"/>
            <a:chExt cx="30950766" cy="18571428"/>
          </a:xfrm>
        </p:grpSpPr>
        <p:sp>
          <p:nvSpPr>
            <p:cNvPr id="100" name="Google Shape;100;p2"/>
            <p:cNvSpPr/>
            <p:nvPr/>
          </p:nvSpPr>
          <p:spPr>
            <a:xfrm>
              <a:off x="3867982" y="13085028"/>
              <a:ext cx="4788131" cy="5486400"/>
            </a:xfrm>
            <a:custGeom>
              <a:avLst/>
              <a:gdLst/>
              <a:ahLst/>
              <a:cxnLst/>
              <a:rect l="l" t="t" r="r" b="b"/>
              <a:pathLst>
                <a:path w="4788131" h="5486400" extrusionOk="0">
                  <a:moveTo>
                    <a:pt x="0" y="0"/>
                  </a:moveTo>
                  <a:lnTo>
                    <a:pt x="4788131" y="0"/>
                  </a:lnTo>
                  <a:lnTo>
                    <a:pt x="4788131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 amt="42160"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" name="Google Shape;101;p2"/>
            <p:cNvSpPr/>
            <p:nvPr/>
          </p:nvSpPr>
          <p:spPr>
            <a:xfrm rot="2327820">
              <a:off x="2048341" y="1994307"/>
              <a:ext cx="9895105" cy="10022666"/>
            </a:xfrm>
            <a:custGeom>
              <a:avLst/>
              <a:gdLst/>
              <a:ahLst/>
              <a:cxnLst/>
              <a:rect l="l" t="t" r="r" b="b"/>
              <a:pathLst>
                <a:path w="9895105" h="10022666" extrusionOk="0">
                  <a:moveTo>
                    <a:pt x="0" y="0"/>
                  </a:moveTo>
                  <a:lnTo>
                    <a:pt x="9895105" y="0"/>
                  </a:lnTo>
                  <a:lnTo>
                    <a:pt x="9895105" y="10022666"/>
                  </a:lnTo>
                  <a:lnTo>
                    <a:pt x="0" y="10022666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 amt="49639"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12718215" y="6511259"/>
              <a:ext cx="8552138" cy="8891637"/>
            </a:xfrm>
            <a:custGeom>
              <a:avLst/>
              <a:gdLst/>
              <a:ahLst/>
              <a:cxnLst/>
              <a:rect l="l" t="t" r="r" b="b"/>
              <a:pathLst>
                <a:path w="8552138" h="8891637" extrusionOk="0">
                  <a:moveTo>
                    <a:pt x="0" y="0"/>
                  </a:moveTo>
                  <a:lnTo>
                    <a:pt x="8552138" y="0"/>
                  </a:lnTo>
                  <a:lnTo>
                    <a:pt x="8552138" y="8891636"/>
                  </a:lnTo>
                  <a:lnTo>
                    <a:pt x="0" y="8891636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 amt="36040"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22532571" y="3123436"/>
              <a:ext cx="7015442" cy="7118991"/>
            </a:xfrm>
            <a:custGeom>
              <a:avLst/>
              <a:gdLst/>
              <a:ahLst/>
              <a:cxnLst/>
              <a:rect l="l" t="t" r="r" b="b"/>
              <a:pathLst>
                <a:path w="7015442" h="7118991" extrusionOk="0">
                  <a:moveTo>
                    <a:pt x="0" y="0"/>
                  </a:moveTo>
                  <a:lnTo>
                    <a:pt x="7015442" y="0"/>
                  </a:lnTo>
                  <a:lnTo>
                    <a:pt x="7015442" y="7118991"/>
                  </a:lnTo>
                  <a:lnTo>
                    <a:pt x="0" y="711899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>
                <a:alphaModFix amt="38080"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25314702" y="12449148"/>
              <a:ext cx="5636064" cy="4939242"/>
            </a:xfrm>
            <a:custGeom>
              <a:avLst/>
              <a:gdLst/>
              <a:ahLst/>
              <a:cxnLst/>
              <a:rect l="l" t="t" r="r" b="b"/>
              <a:pathLst>
                <a:path w="5636064" h="4939242" extrusionOk="0">
                  <a:moveTo>
                    <a:pt x="0" y="0"/>
                  </a:moveTo>
                  <a:lnTo>
                    <a:pt x="5636065" y="0"/>
                  </a:lnTo>
                  <a:lnTo>
                    <a:pt x="5636065" y="4939242"/>
                  </a:lnTo>
                  <a:lnTo>
                    <a:pt x="0" y="4939242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 amt="28560"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5" name="Google Shape;105;p2"/>
          <p:cNvSpPr txBox="1"/>
          <p:nvPr/>
        </p:nvSpPr>
        <p:spPr>
          <a:xfrm>
            <a:off x="3355583" y="1421228"/>
            <a:ext cx="11523256" cy="12203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5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TABLE OF CONTENTS</a:t>
            </a:r>
            <a:endParaRPr/>
          </a:p>
        </p:txBody>
      </p:sp>
      <p:sp>
        <p:nvSpPr>
          <p:cNvPr id="106" name="Google Shape;106;p2"/>
          <p:cNvSpPr txBox="1"/>
          <p:nvPr/>
        </p:nvSpPr>
        <p:spPr>
          <a:xfrm>
            <a:off x="5035108" y="3717474"/>
            <a:ext cx="3937658" cy="5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197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INTRODUCTION</a:t>
            </a:r>
            <a:endParaRPr/>
          </a:p>
        </p:txBody>
      </p:sp>
      <p:sp>
        <p:nvSpPr>
          <p:cNvPr id="107" name="Google Shape;107;p2"/>
          <p:cNvSpPr txBox="1"/>
          <p:nvPr/>
        </p:nvSpPr>
        <p:spPr>
          <a:xfrm>
            <a:off x="11458928" y="3708410"/>
            <a:ext cx="3803877" cy="5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197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METHODOLOGY</a:t>
            </a:r>
            <a:endParaRPr/>
          </a:p>
        </p:txBody>
      </p:sp>
      <p:sp>
        <p:nvSpPr>
          <p:cNvPr id="108" name="Google Shape;108;p2"/>
          <p:cNvSpPr txBox="1"/>
          <p:nvPr/>
        </p:nvSpPr>
        <p:spPr>
          <a:xfrm>
            <a:off x="5035108" y="6049565"/>
            <a:ext cx="3068082" cy="5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197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RESULTS</a:t>
            </a:r>
            <a:endParaRPr/>
          </a:p>
        </p:txBody>
      </p:sp>
      <p:sp>
        <p:nvSpPr>
          <p:cNvPr id="109" name="Google Shape;109;p2"/>
          <p:cNvSpPr txBox="1"/>
          <p:nvPr/>
        </p:nvSpPr>
        <p:spPr>
          <a:xfrm>
            <a:off x="11458928" y="6011082"/>
            <a:ext cx="3435979" cy="5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197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CONCLUSION</a:t>
            </a:r>
            <a:endParaRPr/>
          </a:p>
        </p:txBody>
      </p:sp>
      <p:grpSp>
        <p:nvGrpSpPr>
          <p:cNvPr id="110" name="Google Shape;110;p2"/>
          <p:cNvGrpSpPr/>
          <p:nvPr/>
        </p:nvGrpSpPr>
        <p:grpSpPr>
          <a:xfrm>
            <a:off x="3025196" y="3206002"/>
            <a:ext cx="1533842" cy="1533842"/>
            <a:chOff x="0" y="0"/>
            <a:chExt cx="812800" cy="812800"/>
          </a:xfrm>
        </p:grpSpPr>
        <p:sp>
          <p:nvSpPr>
            <p:cNvPr id="111" name="Google Shape;111;p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Google Shape;112;p2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025" tIns="45025" rIns="45025" bIns="45025" anchor="ctr" anchorCtr="0">
              <a:noAutofit/>
            </a:bodyPr>
            <a:lstStyle/>
            <a:p>
              <a:pPr marL="0" marR="0" lvl="0" indent="0" algn="ctr" rtl="0">
                <a:lnSpc>
                  <a:spcPct val="145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3" name="Google Shape;113;p2"/>
          <p:cNvGrpSpPr/>
          <p:nvPr/>
        </p:nvGrpSpPr>
        <p:grpSpPr>
          <a:xfrm>
            <a:off x="3025196" y="5547156"/>
            <a:ext cx="1533842" cy="1533842"/>
            <a:chOff x="0" y="0"/>
            <a:chExt cx="812800" cy="812800"/>
          </a:xfrm>
        </p:grpSpPr>
        <p:sp>
          <p:nvSpPr>
            <p:cNvPr id="114" name="Google Shape;114;p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Google Shape;115;p2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025" tIns="45025" rIns="45025" bIns="45025" anchor="ctr" anchorCtr="0">
              <a:noAutofit/>
            </a:bodyPr>
            <a:lstStyle/>
            <a:p>
              <a:pPr marL="0" marR="0" lvl="0" indent="0" algn="ctr" rtl="0">
                <a:lnSpc>
                  <a:spcPct val="145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6" name="Google Shape;116;p2"/>
          <p:cNvSpPr txBox="1"/>
          <p:nvPr/>
        </p:nvSpPr>
        <p:spPr>
          <a:xfrm>
            <a:off x="3154021" y="3389213"/>
            <a:ext cx="1276191" cy="10617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9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/>
          </a:p>
        </p:txBody>
      </p:sp>
      <p:sp>
        <p:nvSpPr>
          <p:cNvPr id="117" name="Google Shape;117;p2"/>
          <p:cNvSpPr txBox="1"/>
          <p:nvPr/>
        </p:nvSpPr>
        <p:spPr>
          <a:xfrm>
            <a:off x="3154021" y="5730368"/>
            <a:ext cx="1276191" cy="10617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9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/>
          </a:p>
        </p:txBody>
      </p:sp>
      <p:grpSp>
        <p:nvGrpSpPr>
          <p:cNvPr id="118" name="Google Shape;118;p2"/>
          <p:cNvGrpSpPr/>
          <p:nvPr/>
        </p:nvGrpSpPr>
        <p:grpSpPr>
          <a:xfrm>
            <a:off x="9449015" y="3206002"/>
            <a:ext cx="1533842" cy="1533842"/>
            <a:chOff x="0" y="0"/>
            <a:chExt cx="812800" cy="812800"/>
          </a:xfrm>
        </p:grpSpPr>
        <p:sp>
          <p:nvSpPr>
            <p:cNvPr id="119" name="Google Shape;119;p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120;p2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025" tIns="45025" rIns="45025" bIns="45025" anchor="ctr" anchorCtr="0">
              <a:noAutofit/>
            </a:bodyPr>
            <a:lstStyle/>
            <a:p>
              <a:pPr marL="0" marR="0" lvl="0" indent="0" algn="ctr" rtl="0">
                <a:lnSpc>
                  <a:spcPct val="145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1" name="Google Shape;121;p2"/>
          <p:cNvGrpSpPr/>
          <p:nvPr/>
        </p:nvGrpSpPr>
        <p:grpSpPr>
          <a:xfrm>
            <a:off x="9449015" y="5508674"/>
            <a:ext cx="1533842" cy="1533842"/>
            <a:chOff x="0" y="0"/>
            <a:chExt cx="812800" cy="812800"/>
          </a:xfrm>
        </p:grpSpPr>
        <p:sp>
          <p:nvSpPr>
            <p:cNvPr id="122" name="Google Shape;122;p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" name="Google Shape;123;p2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025" tIns="45025" rIns="45025" bIns="45025" anchor="ctr" anchorCtr="0">
              <a:noAutofit/>
            </a:bodyPr>
            <a:lstStyle/>
            <a:p>
              <a:pPr marL="0" marR="0" lvl="0" indent="0" algn="ctr" rtl="0">
                <a:lnSpc>
                  <a:spcPct val="145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4" name="Google Shape;124;p2"/>
          <p:cNvSpPr txBox="1"/>
          <p:nvPr/>
        </p:nvSpPr>
        <p:spPr>
          <a:xfrm>
            <a:off x="9577841" y="3380149"/>
            <a:ext cx="1276191" cy="10617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9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/>
          </a:p>
        </p:txBody>
      </p:sp>
      <p:sp>
        <p:nvSpPr>
          <p:cNvPr id="125" name="Google Shape;125;p2"/>
          <p:cNvSpPr txBox="1"/>
          <p:nvPr/>
        </p:nvSpPr>
        <p:spPr>
          <a:xfrm>
            <a:off x="9577841" y="5682821"/>
            <a:ext cx="1276191" cy="10617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9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/>
          </a:p>
        </p:txBody>
      </p:sp>
    </p:spTree>
  </p:cSld>
  <p:clrMapOvr>
    <a:masterClrMapping/>
  </p:clrMapOvr>
  <p:transition spd="slow">
    <p:push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6" name="Google Shape;426;p24"/>
          <p:cNvGrpSpPr/>
          <p:nvPr/>
        </p:nvGrpSpPr>
        <p:grpSpPr>
          <a:xfrm>
            <a:off x="-3982593" y="-2203148"/>
            <a:ext cx="23213074" cy="13928571"/>
            <a:chOff x="0" y="0"/>
            <a:chExt cx="30950766" cy="18571428"/>
          </a:xfrm>
        </p:grpSpPr>
        <p:sp>
          <p:nvSpPr>
            <p:cNvPr id="427" name="Google Shape;427;p24"/>
            <p:cNvSpPr/>
            <p:nvPr/>
          </p:nvSpPr>
          <p:spPr>
            <a:xfrm>
              <a:off x="3867982" y="13085028"/>
              <a:ext cx="4788131" cy="5486400"/>
            </a:xfrm>
            <a:custGeom>
              <a:avLst/>
              <a:gdLst/>
              <a:ahLst/>
              <a:cxnLst/>
              <a:rect l="l" t="t" r="r" b="b"/>
              <a:pathLst>
                <a:path w="4788131" h="5486400" extrusionOk="0">
                  <a:moveTo>
                    <a:pt x="0" y="0"/>
                  </a:moveTo>
                  <a:lnTo>
                    <a:pt x="4788131" y="0"/>
                  </a:lnTo>
                  <a:lnTo>
                    <a:pt x="4788131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 amt="62000"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8" name="Google Shape;428;p24"/>
            <p:cNvSpPr/>
            <p:nvPr/>
          </p:nvSpPr>
          <p:spPr>
            <a:xfrm rot="2327820">
              <a:off x="2048341" y="1994307"/>
              <a:ext cx="9895105" cy="10022666"/>
            </a:xfrm>
            <a:custGeom>
              <a:avLst/>
              <a:gdLst/>
              <a:ahLst/>
              <a:cxnLst/>
              <a:rect l="l" t="t" r="r" b="b"/>
              <a:pathLst>
                <a:path w="9895105" h="10022666" extrusionOk="0">
                  <a:moveTo>
                    <a:pt x="0" y="0"/>
                  </a:moveTo>
                  <a:lnTo>
                    <a:pt x="9895105" y="0"/>
                  </a:lnTo>
                  <a:lnTo>
                    <a:pt x="9895105" y="10022666"/>
                  </a:lnTo>
                  <a:lnTo>
                    <a:pt x="0" y="10022666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 amt="55000"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9" name="Google Shape;429;p24"/>
            <p:cNvSpPr/>
            <p:nvPr/>
          </p:nvSpPr>
          <p:spPr>
            <a:xfrm>
              <a:off x="12718215" y="6511259"/>
              <a:ext cx="8552138" cy="8891637"/>
            </a:xfrm>
            <a:custGeom>
              <a:avLst/>
              <a:gdLst/>
              <a:ahLst/>
              <a:cxnLst/>
              <a:rect l="l" t="t" r="r" b="b"/>
              <a:pathLst>
                <a:path w="8552138" h="8891637" extrusionOk="0">
                  <a:moveTo>
                    <a:pt x="0" y="0"/>
                  </a:moveTo>
                  <a:lnTo>
                    <a:pt x="8552138" y="0"/>
                  </a:lnTo>
                  <a:lnTo>
                    <a:pt x="8552138" y="8891636"/>
                  </a:lnTo>
                  <a:lnTo>
                    <a:pt x="0" y="8891636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 amt="52999"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0" name="Google Shape;430;p24"/>
            <p:cNvSpPr/>
            <p:nvPr/>
          </p:nvSpPr>
          <p:spPr>
            <a:xfrm>
              <a:off x="22532571" y="3123436"/>
              <a:ext cx="7015442" cy="7118991"/>
            </a:xfrm>
            <a:custGeom>
              <a:avLst/>
              <a:gdLst/>
              <a:ahLst/>
              <a:cxnLst/>
              <a:rect l="l" t="t" r="r" b="b"/>
              <a:pathLst>
                <a:path w="7015442" h="7118991" extrusionOk="0">
                  <a:moveTo>
                    <a:pt x="0" y="0"/>
                  </a:moveTo>
                  <a:lnTo>
                    <a:pt x="7015442" y="0"/>
                  </a:lnTo>
                  <a:lnTo>
                    <a:pt x="7015442" y="7118991"/>
                  </a:lnTo>
                  <a:lnTo>
                    <a:pt x="0" y="711899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>
                <a:alphaModFix amt="56000"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1" name="Google Shape;431;p24"/>
            <p:cNvSpPr/>
            <p:nvPr/>
          </p:nvSpPr>
          <p:spPr>
            <a:xfrm>
              <a:off x="25314702" y="12449148"/>
              <a:ext cx="5636064" cy="4939242"/>
            </a:xfrm>
            <a:custGeom>
              <a:avLst/>
              <a:gdLst/>
              <a:ahLst/>
              <a:cxnLst/>
              <a:rect l="l" t="t" r="r" b="b"/>
              <a:pathLst>
                <a:path w="5636064" h="4939242" extrusionOk="0">
                  <a:moveTo>
                    <a:pt x="0" y="0"/>
                  </a:moveTo>
                  <a:lnTo>
                    <a:pt x="5636065" y="0"/>
                  </a:lnTo>
                  <a:lnTo>
                    <a:pt x="5636065" y="4939242"/>
                  </a:lnTo>
                  <a:lnTo>
                    <a:pt x="0" y="4939242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 amt="42000"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32" name="Google Shape;432;p24"/>
          <p:cNvSpPr txBox="1"/>
          <p:nvPr/>
        </p:nvSpPr>
        <p:spPr>
          <a:xfrm>
            <a:off x="1028700" y="690834"/>
            <a:ext cx="18201900" cy="10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1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92">
                <a:solidFill>
                  <a:srgbClr val="404040"/>
                </a:solidFill>
              </a:rPr>
              <a:t>3</a:t>
            </a:r>
            <a:r>
              <a:rPr lang="en-US" sz="6692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. FEED-FORWARD NEURAL NETWORK</a:t>
            </a:r>
            <a:endParaRPr/>
          </a:p>
        </p:txBody>
      </p:sp>
      <p:pic>
        <p:nvPicPr>
          <p:cNvPr id="433" name="Google Shape;433;p24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362266" y="1870406"/>
            <a:ext cx="11545609" cy="81342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8" name="Google Shape;438;p25"/>
          <p:cNvGrpSpPr/>
          <p:nvPr/>
        </p:nvGrpSpPr>
        <p:grpSpPr>
          <a:xfrm>
            <a:off x="-3982593" y="-2203148"/>
            <a:ext cx="23213074" cy="13928571"/>
            <a:chOff x="0" y="0"/>
            <a:chExt cx="30950766" cy="18571428"/>
          </a:xfrm>
        </p:grpSpPr>
        <p:sp>
          <p:nvSpPr>
            <p:cNvPr id="439" name="Google Shape;439;p25"/>
            <p:cNvSpPr/>
            <p:nvPr/>
          </p:nvSpPr>
          <p:spPr>
            <a:xfrm>
              <a:off x="3867982" y="13085028"/>
              <a:ext cx="4788131" cy="5486400"/>
            </a:xfrm>
            <a:custGeom>
              <a:avLst/>
              <a:gdLst/>
              <a:ahLst/>
              <a:cxnLst/>
              <a:rect l="l" t="t" r="r" b="b"/>
              <a:pathLst>
                <a:path w="4788131" h="5486400" extrusionOk="0">
                  <a:moveTo>
                    <a:pt x="0" y="0"/>
                  </a:moveTo>
                  <a:lnTo>
                    <a:pt x="4788131" y="0"/>
                  </a:lnTo>
                  <a:lnTo>
                    <a:pt x="4788131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 amt="62000"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0" name="Google Shape;440;p25"/>
            <p:cNvSpPr/>
            <p:nvPr/>
          </p:nvSpPr>
          <p:spPr>
            <a:xfrm rot="2327820">
              <a:off x="2048341" y="1994307"/>
              <a:ext cx="9895105" cy="10022666"/>
            </a:xfrm>
            <a:custGeom>
              <a:avLst/>
              <a:gdLst/>
              <a:ahLst/>
              <a:cxnLst/>
              <a:rect l="l" t="t" r="r" b="b"/>
              <a:pathLst>
                <a:path w="9895105" h="10022666" extrusionOk="0">
                  <a:moveTo>
                    <a:pt x="0" y="0"/>
                  </a:moveTo>
                  <a:lnTo>
                    <a:pt x="9895105" y="0"/>
                  </a:lnTo>
                  <a:lnTo>
                    <a:pt x="9895105" y="10022666"/>
                  </a:lnTo>
                  <a:lnTo>
                    <a:pt x="0" y="10022666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 amt="55000"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1" name="Google Shape;441;p25"/>
            <p:cNvSpPr/>
            <p:nvPr/>
          </p:nvSpPr>
          <p:spPr>
            <a:xfrm>
              <a:off x="12718215" y="6511259"/>
              <a:ext cx="8552138" cy="8891637"/>
            </a:xfrm>
            <a:custGeom>
              <a:avLst/>
              <a:gdLst/>
              <a:ahLst/>
              <a:cxnLst/>
              <a:rect l="l" t="t" r="r" b="b"/>
              <a:pathLst>
                <a:path w="8552138" h="8891637" extrusionOk="0">
                  <a:moveTo>
                    <a:pt x="0" y="0"/>
                  </a:moveTo>
                  <a:lnTo>
                    <a:pt x="8552138" y="0"/>
                  </a:lnTo>
                  <a:lnTo>
                    <a:pt x="8552138" y="8891636"/>
                  </a:lnTo>
                  <a:lnTo>
                    <a:pt x="0" y="8891636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 amt="52999"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2" name="Google Shape;442;p25"/>
            <p:cNvSpPr/>
            <p:nvPr/>
          </p:nvSpPr>
          <p:spPr>
            <a:xfrm>
              <a:off x="22532571" y="3123436"/>
              <a:ext cx="7015442" cy="7118991"/>
            </a:xfrm>
            <a:custGeom>
              <a:avLst/>
              <a:gdLst/>
              <a:ahLst/>
              <a:cxnLst/>
              <a:rect l="l" t="t" r="r" b="b"/>
              <a:pathLst>
                <a:path w="7015442" h="7118991" extrusionOk="0">
                  <a:moveTo>
                    <a:pt x="0" y="0"/>
                  </a:moveTo>
                  <a:lnTo>
                    <a:pt x="7015442" y="0"/>
                  </a:lnTo>
                  <a:lnTo>
                    <a:pt x="7015442" y="7118991"/>
                  </a:lnTo>
                  <a:lnTo>
                    <a:pt x="0" y="711899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>
                <a:alphaModFix amt="56000"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3" name="Google Shape;443;p25"/>
            <p:cNvSpPr/>
            <p:nvPr/>
          </p:nvSpPr>
          <p:spPr>
            <a:xfrm>
              <a:off x="25314702" y="12449148"/>
              <a:ext cx="5636064" cy="4939242"/>
            </a:xfrm>
            <a:custGeom>
              <a:avLst/>
              <a:gdLst/>
              <a:ahLst/>
              <a:cxnLst/>
              <a:rect l="l" t="t" r="r" b="b"/>
              <a:pathLst>
                <a:path w="5636064" h="4939242" extrusionOk="0">
                  <a:moveTo>
                    <a:pt x="0" y="0"/>
                  </a:moveTo>
                  <a:lnTo>
                    <a:pt x="5636065" y="0"/>
                  </a:lnTo>
                  <a:lnTo>
                    <a:pt x="5636065" y="4939242"/>
                  </a:lnTo>
                  <a:lnTo>
                    <a:pt x="0" y="4939242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 amt="42000"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44" name="Google Shape;444;p25"/>
          <p:cNvSpPr txBox="1"/>
          <p:nvPr/>
        </p:nvSpPr>
        <p:spPr>
          <a:xfrm>
            <a:off x="1028700" y="727113"/>
            <a:ext cx="18201900" cy="9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1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392">
                <a:solidFill>
                  <a:srgbClr val="404040"/>
                </a:solidFill>
              </a:rPr>
              <a:t>4</a:t>
            </a:r>
            <a:r>
              <a:rPr lang="en-US" sz="6392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. CONVOLUTIONAL NEURAL NETWORK</a:t>
            </a:r>
            <a:endParaRPr/>
          </a:p>
        </p:txBody>
      </p:sp>
      <p:sp>
        <p:nvSpPr>
          <p:cNvPr id="445" name="Google Shape;445;p25"/>
          <p:cNvSpPr txBox="1"/>
          <p:nvPr/>
        </p:nvSpPr>
        <p:spPr>
          <a:xfrm>
            <a:off x="7162800" y="4294909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46" name="Google Shape;446;p25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760183" y="1985223"/>
            <a:ext cx="10767635" cy="80194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1" name="Google Shape;451;p26"/>
          <p:cNvGrpSpPr/>
          <p:nvPr/>
        </p:nvGrpSpPr>
        <p:grpSpPr>
          <a:xfrm>
            <a:off x="-3982593" y="-2203148"/>
            <a:ext cx="23213074" cy="13928571"/>
            <a:chOff x="0" y="0"/>
            <a:chExt cx="30950766" cy="18571428"/>
          </a:xfrm>
        </p:grpSpPr>
        <p:sp>
          <p:nvSpPr>
            <p:cNvPr id="452" name="Google Shape;452;p26"/>
            <p:cNvSpPr/>
            <p:nvPr/>
          </p:nvSpPr>
          <p:spPr>
            <a:xfrm>
              <a:off x="3867982" y="13085028"/>
              <a:ext cx="4788131" cy="5486400"/>
            </a:xfrm>
            <a:custGeom>
              <a:avLst/>
              <a:gdLst/>
              <a:ahLst/>
              <a:cxnLst/>
              <a:rect l="l" t="t" r="r" b="b"/>
              <a:pathLst>
                <a:path w="4788131" h="5486400" extrusionOk="0">
                  <a:moveTo>
                    <a:pt x="0" y="0"/>
                  </a:moveTo>
                  <a:lnTo>
                    <a:pt x="4788131" y="0"/>
                  </a:lnTo>
                  <a:lnTo>
                    <a:pt x="4788131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 amt="62000"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3" name="Google Shape;453;p26"/>
            <p:cNvSpPr/>
            <p:nvPr/>
          </p:nvSpPr>
          <p:spPr>
            <a:xfrm rot="2327820">
              <a:off x="2048341" y="1994307"/>
              <a:ext cx="9895105" cy="10022666"/>
            </a:xfrm>
            <a:custGeom>
              <a:avLst/>
              <a:gdLst/>
              <a:ahLst/>
              <a:cxnLst/>
              <a:rect l="l" t="t" r="r" b="b"/>
              <a:pathLst>
                <a:path w="9895105" h="10022666" extrusionOk="0">
                  <a:moveTo>
                    <a:pt x="0" y="0"/>
                  </a:moveTo>
                  <a:lnTo>
                    <a:pt x="9895105" y="0"/>
                  </a:lnTo>
                  <a:lnTo>
                    <a:pt x="9895105" y="10022666"/>
                  </a:lnTo>
                  <a:lnTo>
                    <a:pt x="0" y="10022666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 amt="55000"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4" name="Google Shape;454;p26"/>
            <p:cNvSpPr/>
            <p:nvPr/>
          </p:nvSpPr>
          <p:spPr>
            <a:xfrm>
              <a:off x="12718215" y="6511259"/>
              <a:ext cx="8552138" cy="8891637"/>
            </a:xfrm>
            <a:custGeom>
              <a:avLst/>
              <a:gdLst/>
              <a:ahLst/>
              <a:cxnLst/>
              <a:rect l="l" t="t" r="r" b="b"/>
              <a:pathLst>
                <a:path w="8552138" h="8891637" extrusionOk="0">
                  <a:moveTo>
                    <a:pt x="0" y="0"/>
                  </a:moveTo>
                  <a:lnTo>
                    <a:pt x="8552138" y="0"/>
                  </a:lnTo>
                  <a:lnTo>
                    <a:pt x="8552138" y="8891636"/>
                  </a:lnTo>
                  <a:lnTo>
                    <a:pt x="0" y="8891636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 amt="52999"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5" name="Google Shape;455;p26"/>
            <p:cNvSpPr/>
            <p:nvPr/>
          </p:nvSpPr>
          <p:spPr>
            <a:xfrm>
              <a:off x="22532571" y="3123436"/>
              <a:ext cx="7015442" cy="7118991"/>
            </a:xfrm>
            <a:custGeom>
              <a:avLst/>
              <a:gdLst/>
              <a:ahLst/>
              <a:cxnLst/>
              <a:rect l="l" t="t" r="r" b="b"/>
              <a:pathLst>
                <a:path w="7015442" h="7118991" extrusionOk="0">
                  <a:moveTo>
                    <a:pt x="0" y="0"/>
                  </a:moveTo>
                  <a:lnTo>
                    <a:pt x="7015442" y="0"/>
                  </a:lnTo>
                  <a:lnTo>
                    <a:pt x="7015442" y="7118991"/>
                  </a:lnTo>
                  <a:lnTo>
                    <a:pt x="0" y="711899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>
                <a:alphaModFix amt="56000"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6" name="Google Shape;456;p26"/>
            <p:cNvSpPr/>
            <p:nvPr/>
          </p:nvSpPr>
          <p:spPr>
            <a:xfrm>
              <a:off x="25314702" y="12449148"/>
              <a:ext cx="5636064" cy="4939242"/>
            </a:xfrm>
            <a:custGeom>
              <a:avLst/>
              <a:gdLst/>
              <a:ahLst/>
              <a:cxnLst/>
              <a:rect l="l" t="t" r="r" b="b"/>
              <a:pathLst>
                <a:path w="5636064" h="4939242" extrusionOk="0">
                  <a:moveTo>
                    <a:pt x="0" y="0"/>
                  </a:moveTo>
                  <a:lnTo>
                    <a:pt x="5636065" y="0"/>
                  </a:lnTo>
                  <a:lnTo>
                    <a:pt x="5636065" y="4939242"/>
                  </a:lnTo>
                  <a:lnTo>
                    <a:pt x="0" y="4939242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 amt="42000"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57" name="Google Shape;457;p26"/>
          <p:cNvSpPr txBox="1"/>
          <p:nvPr/>
        </p:nvSpPr>
        <p:spPr>
          <a:xfrm>
            <a:off x="1028700" y="727113"/>
            <a:ext cx="18201900" cy="9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1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392">
                <a:solidFill>
                  <a:srgbClr val="404040"/>
                </a:solidFill>
              </a:rPr>
              <a:t>5</a:t>
            </a:r>
            <a:r>
              <a:rPr lang="en-US" sz="6392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. COMPARISON - ACCURACY</a:t>
            </a:r>
            <a:endParaRPr/>
          </a:p>
        </p:txBody>
      </p:sp>
      <p:sp>
        <p:nvSpPr>
          <p:cNvPr id="458" name="Google Shape;458;p26"/>
          <p:cNvSpPr txBox="1"/>
          <p:nvPr/>
        </p:nvSpPr>
        <p:spPr>
          <a:xfrm>
            <a:off x="7162800" y="4294909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59" name="Google Shape;459;p26" descr="No description available.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092316" y="1995656"/>
            <a:ext cx="9667620" cy="78531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4" name="Google Shape;464;p27"/>
          <p:cNvGrpSpPr/>
          <p:nvPr/>
        </p:nvGrpSpPr>
        <p:grpSpPr>
          <a:xfrm>
            <a:off x="-3982593" y="-2203148"/>
            <a:ext cx="23213074" cy="13928571"/>
            <a:chOff x="0" y="0"/>
            <a:chExt cx="30950766" cy="18571428"/>
          </a:xfrm>
        </p:grpSpPr>
        <p:sp>
          <p:nvSpPr>
            <p:cNvPr id="465" name="Google Shape;465;p27"/>
            <p:cNvSpPr/>
            <p:nvPr/>
          </p:nvSpPr>
          <p:spPr>
            <a:xfrm>
              <a:off x="3867982" y="13085028"/>
              <a:ext cx="4788131" cy="5486400"/>
            </a:xfrm>
            <a:custGeom>
              <a:avLst/>
              <a:gdLst/>
              <a:ahLst/>
              <a:cxnLst/>
              <a:rect l="l" t="t" r="r" b="b"/>
              <a:pathLst>
                <a:path w="4788131" h="5486400" extrusionOk="0">
                  <a:moveTo>
                    <a:pt x="0" y="0"/>
                  </a:moveTo>
                  <a:lnTo>
                    <a:pt x="4788131" y="0"/>
                  </a:lnTo>
                  <a:lnTo>
                    <a:pt x="4788131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 amt="62000"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6" name="Google Shape;466;p27"/>
            <p:cNvSpPr/>
            <p:nvPr/>
          </p:nvSpPr>
          <p:spPr>
            <a:xfrm rot="2327820">
              <a:off x="2048341" y="1994307"/>
              <a:ext cx="9895105" cy="10022666"/>
            </a:xfrm>
            <a:custGeom>
              <a:avLst/>
              <a:gdLst/>
              <a:ahLst/>
              <a:cxnLst/>
              <a:rect l="l" t="t" r="r" b="b"/>
              <a:pathLst>
                <a:path w="9895105" h="10022666" extrusionOk="0">
                  <a:moveTo>
                    <a:pt x="0" y="0"/>
                  </a:moveTo>
                  <a:lnTo>
                    <a:pt x="9895105" y="0"/>
                  </a:lnTo>
                  <a:lnTo>
                    <a:pt x="9895105" y="10022666"/>
                  </a:lnTo>
                  <a:lnTo>
                    <a:pt x="0" y="10022666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 amt="55000"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7" name="Google Shape;467;p27"/>
            <p:cNvSpPr/>
            <p:nvPr/>
          </p:nvSpPr>
          <p:spPr>
            <a:xfrm>
              <a:off x="12718215" y="6511259"/>
              <a:ext cx="8552138" cy="8891637"/>
            </a:xfrm>
            <a:custGeom>
              <a:avLst/>
              <a:gdLst/>
              <a:ahLst/>
              <a:cxnLst/>
              <a:rect l="l" t="t" r="r" b="b"/>
              <a:pathLst>
                <a:path w="8552138" h="8891637" extrusionOk="0">
                  <a:moveTo>
                    <a:pt x="0" y="0"/>
                  </a:moveTo>
                  <a:lnTo>
                    <a:pt x="8552138" y="0"/>
                  </a:lnTo>
                  <a:lnTo>
                    <a:pt x="8552138" y="8891636"/>
                  </a:lnTo>
                  <a:lnTo>
                    <a:pt x="0" y="8891636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 amt="52999"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8" name="Google Shape;468;p27"/>
            <p:cNvSpPr/>
            <p:nvPr/>
          </p:nvSpPr>
          <p:spPr>
            <a:xfrm>
              <a:off x="22532571" y="3123436"/>
              <a:ext cx="7015442" cy="7118991"/>
            </a:xfrm>
            <a:custGeom>
              <a:avLst/>
              <a:gdLst/>
              <a:ahLst/>
              <a:cxnLst/>
              <a:rect l="l" t="t" r="r" b="b"/>
              <a:pathLst>
                <a:path w="7015442" h="7118991" extrusionOk="0">
                  <a:moveTo>
                    <a:pt x="0" y="0"/>
                  </a:moveTo>
                  <a:lnTo>
                    <a:pt x="7015442" y="0"/>
                  </a:lnTo>
                  <a:lnTo>
                    <a:pt x="7015442" y="7118991"/>
                  </a:lnTo>
                  <a:lnTo>
                    <a:pt x="0" y="711899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>
                <a:alphaModFix amt="56000"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9" name="Google Shape;469;p27"/>
            <p:cNvSpPr/>
            <p:nvPr/>
          </p:nvSpPr>
          <p:spPr>
            <a:xfrm>
              <a:off x="25314702" y="12449148"/>
              <a:ext cx="5636064" cy="4939242"/>
            </a:xfrm>
            <a:custGeom>
              <a:avLst/>
              <a:gdLst/>
              <a:ahLst/>
              <a:cxnLst/>
              <a:rect l="l" t="t" r="r" b="b"/>
              <a:pathLst>
                <a:path w="5636064" h="4939242" extrusionOk="0">
                  <a:moveTo>
                    <a:pt x="0" y="0"/>
                  </a:moveTo>
                  <a:lnTo>
                    <a:pt x="5636065" y="0"/>
                  </a:lnTo>
                  <a:lnTo>
                    <a:pt x="5636065" y="4939242"/>
                  </a:lnTo>
                  <a:lnTo>
                    <a:pt x="0" y="4939242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 amt="42000"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70" name="Google Shape;470;p27"/>
          <p:cNvSpPr txBox="1"/>
          <p:nvPr/>
        </p:nvSpPr>
        <p:spPr>
          <a:xfrm>
            <a:off x="1028700" y="727113"/>
            <a:ext cx="182019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99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rgbClr val="404040"/>
                </a:solidFill>
              </a:rPr>
              <a:t>6</a:t>
            </a:r>
            <a:r>
              <a:rPr lang="en-US" sz="60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. COMPARISON – CONFUSION MATRIX</a:t>
            </a:r>
            <a:endParaRPr/>
          </a:p>
        </p:txBody>
      </p:sp>
      <p:sp>
        <p:nvSpPr>
          <p:cNvPr id="471" name="Google Shape;471;p27"/>
          <p:cNvSpPr txBox="1"/>
          <p:nvPr/>
        </p:nvSpPr>
        <p:spPr>
          <a:xfrm>
            <a:off x="7162800" y="4294909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72" name="Google Shape;472;p27" descr="No description available."/>
          <p:cNvPicPr preferRelativeResize="0"/>
          <p:nvPr/>
        </p:nvPicPr>
        <p:blipFill rotWithShape="1">
          <a:blip r:embed="rId8">
            <a:alphaModFix/>
          </a:blip>
          <a:srcRect b="4917"/>
          <a:stretch/>
        </p:blipFill>
        <p:spPr>
          <a:xfrm>
            <a:off x="3217821" y="1895165"/>
            <a:ext cx="11833631" cy="81854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7" name="Google Shape;477;p28"/>
          <p:cNvGrpSpPr/>
          <p:nvPr/>
        </p:nvGrpSpPr>
        <p:grpSpPr>
          <a:xfrm>
            <a:off x="-3982593" y="-2203148"/>
            <a:ext cx="23213074" cy="13928571"/>
            <a:chOff x="0" y="0"/>
            <a:chExt cx="30950766" cy="18571428"/>
          </a:xfrm>
        </p:grpSpPr>
        <p:sp>
          <p:nvSpPr>
            <p:cNvPr id="478" name="Google Shape;478;p28"/>
            <p:cNvSpPr/>
            <p:nvPr/>
          </p:nvSpPr>
          <p:spPr>
            <a:xfrm>
              <a:off x="3867982" y="13085028"/>
              <a:ext cx="4788131" cy="5486400"/>
            </a:xfrm>
            <a:custGeom>
              <a:avLst/>
              <a:gdLst/>
              <a:ahLst/>
              <a:cxnLst/>
              <a:rect l="l" t="t" r="r" b="b"/>
              <a:pathLst>
                <a:path w="4788131" h="5486400" extrusionOk="0">
                  <a:moveTo>
                    <a:pt x="0" y="0"/>
                  </a:moveTo>
                  <a:lnTo>
                    <a:pt x="4788131" y="0"/>
                  </a:lnTo>
                  <a:lnTo>
                    <a:pt x="4788131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 amt="62000"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9" name="Google Shape;479;p28"/>
            <p:cNvSpPr/>
            <p:nvPr/>
          </p:nvSpPr>
          <p:spPr>
            <a:xfrm rot="2327820">
              <a:off x="2048341" y="1994307"/>
              <a:ext cx="9895105" cy="10022666"/>
            </a:xfrm>
            <a:custGeom>
              <a:avLst/>
              <a:gdLst/>
              <a:ahLst/>
              <a:cxnLst/>
              <a:rect l="l" t="t" r="r" b="b"/>
              <a:pathLst>
                <a:path w="9895105" h="10022666" extrusionOk="0">
                  <a:moveTo>
                    <a:pt x="0" y="0"/>
                  </a:moveTo>
                  <a:lnTo>
                    <a:pt x="9895105" y="0"/>
                  </a:lnTo>
                  <a:lnTo>
                    <a:pt x="9895105" y="10022666"/>
                  </a:lnTo>
                  <a:lnTo>
                    <a:pt x="0" y="10022666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 amt="55000"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0" name="Google Shape;480;p28"/>
            <p:cNvSpPr/>
            <p:nvPr/>
          </p:nvSpPr>
          <p:spPr>
            <a:xfrm>
              <a:off x="12718215" y="6511259"/>
              <a:ext cx="8552138" cy="8891637"/>
            </a:xfrm>
            <a:custGeom>
              <a:avLst/>
              <a:gdLst/>
              <a:ahLst/>
              <a:cxnLst/>
              <a:rect l="l" t="t" r="r" b="b"/>
              <a:pathLst>
                <a:path w="8552138" h="8891637" extrusionOk="0">
                  <a:moveTo>
                    <a:pt x="0" y="0"/>
                  </a:moveTo>
                  <a:lnTo>
                    <a:pt x="8552138" y="0"/>
                  </a:lnTo>
                  <a:lnTo>
                    <a:pt x="8552138" y="8891636"/>
                  </a:lnTo>
                  <a:lnTo>
                    <a:pt x="0" y="8891636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 amt="52999"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1" name="Google Shape;481;p28"/>
            <p:cNvSpPr/>
            <p:nvPr/>
          </p:nvSpPr>
          <p:spPr>
            <a:xfrm>
              <a:off x="22532571" y="3123436"/>
              <a:ext cx="7015442" cy="7118991"/>
            </a:xfrm>
            <a:custGeom>
              <a:avLst/>
              <a:gdLst/>
              <a:ahLst/>
              <a:cxnLst/>
              <a:rect l="l" t="t" r="r" b="b"/>
              <a:pathLst>
                <a:path w="7015442" h="7118991" extrusionOk="0">
                  <a:moveTo>
                    <a:pt x="0" y="0"/>
                  </a:moveTo>
                  <a:lnTo>
                    <a:pt x="7015442" y="0"/>
                  </a:lnTo>
                  <a:lnTo>
                    <a:pt x="7015442" y="7118991"/>
                  </a:lnTo>
                  <a:lnTo>
                    <a:pt x="0" y="711899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>
                <a:alphaModFix amt="56000"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2" name="Google Shape;482;p28"/>
            <p:cNvSpPr/>
            <p:nvPr/>
          </p:nvSpPr>
          <p:spPr>
            <a:xfrm>
              <a:off x="25314702" y="12449148"/>
              <a:ext cx="5636064" cy="4939242"/>
            </a:xfrm>
            <a:custGeom>
              <a:avLst/>
              <a:gdLst/>
              <a:ahLst/>
              <a:cxnLst/>
              <a:rect l="l" t="t" r="r" b="b"/>
              <a:pathLst>
                <a:path w="5636064" h="4939242" extrusionOk="0">
                  <a:moveTo>
                    <a:pt x="0" y="0"/>
                  </a:moveTo>
                  <a:lnTo>
                    <a:pt x="5636065" y="0"/>
                  </a:lnTo>
                  <a:lnTo>
                    <a:pt x="5636065" y="4939242"/>
                  </a:lnTo>
                  <a:lnTo>
                    <a:pt x="0" y="4939242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 amt="42000"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83" name="Google Shape;483;p28"/>
          <p:cNvGrpSpPr/>
          <p:nvPr/>
        </p:nvGrpSpPr>
        <p:grpSpPr>
          <a:xfrm>
            <a:off x="4692376" y="4376579"/>
            <a:ext cx="8903250" cy="1533842"/>
            <a:chOff x="0" y="0"/>
            <a:chExt cx="11870999" cy="2045123"/>
          </a:xfrm>
        </p:grpSpPr>
        <p:sp>
          <p:nvSpPr>
            <p:cNvPr id="484" name="Google Shape;484;p28"/>
            <p:cNvSpPr txBox="1"/>
            <p:nvPr/>
          </p:nvSpPr>
          <p:spPr>
            <a:xfrm>
              <a:off x="2279596" y="222913"/>
              <a:ext cx="9591403" cy="160441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199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7792">
                  <a:solidFill>
                    <a:srgbClr val="404040"/>
                  </a:solidFill>
                  <a:latin typeface="Arial"/>
                  <a:ea typeface="Arial"/>
                  <a:cs typeface="Arial"/>
                  <a:sym typeface="Arial"/>
                </a:rPr>
                <a:t>CONCLUSION</a:t>
              </a:r>
              <a:endParaRPr/>
            </a:p>
          </p:txBody>
        </p:sp>
        <p:grpSp>
          <p:nvGrpSpPr>
            <p:cNvPr id="485" name="Google Shape;485;p28"/>
            <p:cNvGrpSpPr/>
            <p:nvPr/>
          </p:nvGrpSpPr>
          <p:grpSpPr>
            <a:xfrm>
              <a:off x="0" y="0"/>
              <a:ext cx="2045123" cy="2045123"/>
              <a:chOff x="0" y="0"/>
              <a:chExt cx="812800" cy="812800"/>
            </a:xfrm>
          </p:grpSpPr>
          <p:sp>
            <p:nvSpPr>
              <p:cNvPr id="486" name="Google Shape;486;p2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sq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7" name="Google Shape;487;p28"/>
              <p:cNvSpPr txBox="1"/>
              <p:nvPr/>
            </p:nvSpPr>
            <p:spPr>
              <a:xfrm>
                <a:off x="76200" y="66675"/>
                <a:ext cx="660400" cy="6699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5025" tIns="45025" rIns="45025" bIns="450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5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88" name="Google Shape;488;p28"/>
            <p:cNvSpPr txBox="1"/>
            <p:nvPr/>
          </p:nvSpPr>
          <p:spPr>
            <a:xfrm>
              <a:off x="171767" y="285557"/>
              <a:ext cx="1701588" cy="137435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0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97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04</a:t>
              </a:r>
              <a:endParaRPr/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3" name="Google Shape;493;p29"/>
          <p:cNvGrpSpPr/>
          <p:nvPr/>
        </p:nvGrpSpPr>
        <p:grpSpPr>
          <a:xfrm>
            <a:off x="-3982593" y="-2203148"/>
            <a:ext cx="23213074" cy="13928571"/>
            <a:chOff x="0" y="0"/>
            <a:chExt cx="30950766" cy="18571428"/>
          </a:xfrm>
        </p:grpSpPr>
        <p:sp>
          <p:nvSpPr>
            <p:cNvPr id="494" name="Google Shape;494;p29"/>
            <p:cNvSpPr/>
            <p:nvPr/>
          </p:nvSpPr>
          <p:spPr>
            <a:xfrm>
              <a:off x="3867982" y="13085028"/>
              <a:ext cx="4788131" cy="5486400"/>
            </a:xfrm>
            <a:custGeom>
              <a:avLst/>
              <a:gdLst/>
              <a:ahLst/>
              <a:cxnLst/>
              <a:rect l="l" t="t" r="r" b="b"/>
              <a:pathLst>
                <a:path w="4788131" h="5486400" extrusionOk="0">
                  <a:moveTo>
                    <a:pt x="0" y="0"/>
                  </a:moveTo>
                  <a:lnTo>
                    <a:pt x="4788131" y="0"/>
                  </a:lnTo>
                  <a:lnTo>
                    <a:pt x="4788131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 amt="62000"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5" name="Google Shape;495;p29"/>
            <p:cNvSpPr/>
            <p:nvPr/>
          </p:nvSpPr>
          <p:spPr>
            <a:xfrm rot="2327820">
              <a:off x="2048341" y="1994307"/>
              <a:ext cx="9895105" cy="10022666"/>
            </a:xfrm>
            <a:custGeom>
              <a:avLst/>
              <a:gdLst/>
              <a:ahLst/>
              <a:cxnLst/>
              <a:rect l="l" t="t" r="r" b="b"/>
              <a:pathLst>
                <a:path w="9895105" h="10022666" extrusionOk="0">
                  <a:moveTo>
                    <a:pt x="0" y="0"/>
                  </a:moveTo>
                  <a:lnTo>
                    <a:pt x="9895105" y="0"/>
                  </a:lnTo>
                  <a:lnTo>
                    <a:pt x="9895105" y="10022666"/>
                  </a:lnTo>
                  <a:lnTo>
                    <a:pt x="0" y="10022666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 amt="55000"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6" name="Google Shape;496;p29"/>
            <p:cNvSpPr/>
            <p:nvPr/>
          </p:nvSpPr>
          <p:spPr>
            <a:xfrm>
              <a:off x="12718215" y="6511259"/>
              <a:ext cx="8552138" cy="8891637"/>
            </a:xfrm>
            <a:custGeom>
              <a:avLst/>
              <a:gdLst/>
              <a:ahLst/>
              <a:cxnLst/>
              <a:rect l="l" t="t" r="r" b="b"/>
              <a:pathLst>
                <a:path w="8552138" h="8891637" extrusionOk="0">
                  <a:moveTo>
                    <a:pt x="0" y="0"/>
                  </a:moveTo>
                  <a:lnTo>
                    <a:pt x="8552138" y="0"/>
                  </a:lnTo>
                  <a:lnTo>
                    <a:pt x="8552138" y="8891636"/>
                  </a:lnTo>
                  <a:lnTo>
                    <a:pt x="0" y="8891636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 amt="52999"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7" name="Google Shape;497;p29"/>
            <p:cNvSpPr/>
            <p:nvPr/>
          </p:nvSpPr>
          <p:spPr>
            <a:xfrm>
              <a:off x="22532571" y="3123436"/>
              <a:ext cx="7015442" cy="7118991"/>
            </a:xfrm>
            <a:custGeom>
              <a:avLst/>
              <a:gdLst/>
              <a:ahLst/>
              <a:cxnLst/>
              <a:rect l="l" t="t" r="r" b="b"/>
              <a:pathLst>
                <a:path w="7015442" h="7118991" extrusionOk="0">
                  <a:moveTo>
                    <a:pt x="0" y="0"/>
                  </a:moveTo>
                  <a:lnTo>
                    <a:pt x="7015442" y="0"/>
                  </a:lnTo>
                  <a:lnTo>
                    <a:pt x="7015442" y="7118991"/>
                  </a:lnTo>
                  <a:lnTo>
                    <a:pt x="0" y="711899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>
                <a:alphaModFix amt="56000"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" name="Google Shape;498;p29"/>
            <p:cNvSpPr/>
            <p:nvPr/>
          </p:nvSpPr>
          <p:spPr>
            <a:xfrm>
              <a:off x="25314702" y="12449148"/>
              <a:ext cx="5636064" cy="4939242"/>
            </a:xfrm>
            <a:custGeom>
              <a:avLst/>
              <a:gdLst/>
              <a:ahLst/>
              <a:cxnLst/>
              <a:rect l="l" t="t" r="r" b="b"/>
              <a:pathLst>
                <a:path w="5636064" h="4939242" extrusionOk="0">
                  <a:moveTo>
                    <a:pt x="0" y="0"/>
                  </a:moveTo>
                  <a:lnTo>
                    <a:pt x="5636065" y="0"/>
                  </a:lnTo>
                  <a:lnTo>
                    <a:pt x="5636065" y="4939242"/>
                  </a:lnTo>
                  <a:lnTo>
                    <a:pt x="0" y="4939242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 amt="42000"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99" name="Google Shape;499;p29"/>
          <p:cNvSpPr txBox="1"/>
          <p:nvPr/>
        </p:nvSpPr>
        <p:spPr>
          <a:xfrm>
            <a:off x="6033574" y="4529937"/>
            <a:ext cx="6220853" cy="12080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1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792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THANK YOU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" name="Google Shape;130;p3"/>
          <p:cNvGrpSpPr/>
          <p:nvPr/>
        </p:nvGrpSpPr>
        <p:grpSpPr>
          <a:xfrm>
            <a:off x="-3982593" y="-2203148"/>
            <a:ext cx="23213074" cy="13928571"/>
            <a:chOff x="0" y="0"/>
            <a:chExt cx="30950766" cy="18571428"/>
          </a:xfrm>
        </p:grpSpPr>
        <p:sp>
          <p:nvSpPr>
            <p:cNvPr id="131" name="Google Shape;131;p3"/>
            <p:cNvSpPr/>
            <p:nvPr/>
          </p:nvSpPr>
          <p:spPr>
            <a:xfrm>
              <a:off x="3867982" y="13085028"/>
              <a:ext cx="4788131" cy="5486400"/>
            </a:xfrm>
            <a:custGeom>
              <a:avLst/>
              <a:gdLst/>
              <a:ahLst/>
              <a:cxnLst/>
              <a:rect l="l" t="t" r="r" b="b"/>
              <a:pathLst>
                <a:path w="4788131" h="5486400" extrusionOk="0">
                  <a:moveTo>
                    <a:pt x="0" y="0"/>
                  </a:moveTo>
                  <a:lnTo>
                    <a:pt x="4788131" y="0"/>
                  </a:lnTo>
                  <a:lnTo>
                    <a:pt x="4788131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 amt="62000"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" name="Google Shape;132;p3"/>
            <p:cNvSpPr/>
            <p:nvPr/>
          </p:nvSpPr>
          <p:spPr>
            <a:xfrm rot="2327820">
              <a:off x="2048341" y="1994307"/>
              <a:ext cx="9895105" cy="10022666"/>
            </a:xfrm>
            <a:custGeom>
              <a:avLst/>
              <a:gdLst/>
              <a:ahLst/>
              <a:cxnLst/>
              <a:rect l="l" t="t" r="r" b="b"/>
              <a:pathLst>
                <a:path w="9895105" h="10022666" extrusionOk="0">
                  <a:moveTo>
                    <a:pt x="0" y="0"/>
                  </a:moveTo>
                  <a:lnTo>
                    <a:pt x="9895105" y="0"/>
                  </a:lnTo>
                  <a:lnTo>
                    <a:pt x="9895105" y="10022666"/>
                  </a:lnTo>
                  <a:lnTo>
                    <a:pt x="0" y="10022666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 amt="55000"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Google Shape;133;p3"/>
            <p:cNvSpPr/>
            <p:nvPr/>
          </p:nvSpPr>
          <p:spPr>
            <a:xfrm>
              <a:off x="12718215" y="6511259"/>
              <a:ext cx="8552138" cy="8891637"/>
            </a:xfrm>
            <a:custGeom>
              <a:avLst/>
              <a:gdLst/>
              <a:ahLst/>
              <a:cxnLst/>
              <a:rect l="l" t="t" r="r" b="b"/>
              <a:pathLst>
                <a:path w="8552138" h="8891637" extrusionOk="0">
                  <a:moveTo>
                    <a:pt x="0" y="0"/>
                  </a:moveTo>
                  <a:lnTo>
                    <a:pt x="8552138" y="0"/>
                  </a:lnTo>
                  <a:lnTo>
                    <a:pt x="8552138" y="8891636"/>
                  </a:lnTo>
                  <a:lnTo>
                    <a:pt x="0" y="8891636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 amt="52999"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Google Shape;134;p3"/>
            <p:cNvSpPr/>
            <p:nvPr/>
          </p:nvSpPr>
          <p:spPr>
            <a:xfrm>
              <a:off x="22532571" y="3123436"/>
              <a:ext cx="7015442" cy="7118991"/>
            </a:xfrm>
            <a:custGeom>
              <a:avLst/>
              <a:gdLst/>
              <a:ahLst/>
              <a:cxnLst/>
              <a:rect l="l" t="t" r="r" b="b"/>
              <a:pathLst>
                <a:path w="7015442" h="7118991" extrusionOk="0">
                  <a:moveTo>
                    <a:pt x="0" y="0"/>
                  </a:moveTo>
                  <a:lnTo>
                    <a:pt x="7015442" y="0"/>
                  </a:lnTo>
                  <a:lnTo>
                    <a:pt x="7015442" y="7118991"/>
                  </a:lnTo>
                  <a:lnTo>
                    <a:pt x="0" y="711899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>
                <a:alphaModFix amt="56000"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Google Shape;135;p3"/>
            <p:cNvSpPr/>
            <p:nvPr/>
          </p:nvSpPr>
          <p:spPr>
            <a:xfrm>
              <a:off x="25314702" y="12449148"/>
              <a:ext cx="5636064" cy="4939242"/>
            </a:xfrm>
            <a:custGeom>
              <a:avLst/>
              <a:gdLst/>
              <a:ahLst/>
              <a:cxnLst/>
              <a:rect l="l" t="t" r="r" b="b"/>
              <a:pathLst>
                <a:path w="5636064" h="4939242" extrusionOk="0">
                  <a:moveTo>
                    <a:pt x="0" y="0"/>
                  </a:moveTo>
                  <a:lnTo>
                    <a:pt x="5636065" y="0"/>
                  </a:lnTo>
                  <a:lnTo>
                    <a:pt x="5636065" y="4939242"/>
                  </a:lnTo>
                  <a:lnTo>
                    <a:pt x="0" y="4939242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 amt="42000"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6" name="Google Shape;136;p3"/>
          <p:cNvGrpSpPr/>
          <p:nvPr/>
        </p:nvGrpSpPr>
        <p:grpSpPr>
          <a:xfrm>
            <a:off x="4213395" y="4376579"/>
            <a:ext cx="9861210" cy="1533842"/>
            <a:chOff x="0" y="0"/>
            <a:chExt cx="13148280" cy="2045123"/>
          </a:xfrm>
        </p:grpSpPr>
        <p:sp>
          <p:nvSpPr>
            <p:cNvPr id="137" name="Google Shape;137;p3"/>
            <p:cNvSpPr txBox="1"/>
            <p:nvPr/>
          </p:nvSpPr>
          <p:spPr>
            <a:xfrm>
              <a:off x="2279596" y="222913"/>
              <a:ext cx="10868684" cy="160441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199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7792">
                  <a:solidFill>
                    <a:srgbClr val="404040"/>
                  </a:solidFill>
                  <a:latin typeface="Arial"/>
                  <a:ea typeface="Arial"/>
                  <a:cs typeface="Arial"/>
                  <a:sym typeface="Arial"/>
                </a:rPr>
                <a:t>INTRODUCTION</a:t>
              </a:r>
              <a:endParaRPr/>
            </a:p>
          </p:txBody>
        </p:sp>
        <p:grpSp>
          <p:nvGrpSpPr>
            <p:cNvPr id="138" name="Google Shape;138;p3"/>
            <p:cNvGrpSpPr/>
            <p:nvPr/>
          </p:nvGrpSpPr>
          <p:grpSpPr>
            <a:xfrm>
              <a:off x="0" y="0"/>
              <a:ext cx="2045123" cy="2045123"/>
              <a:chOff x="0" y="0"/>
              <a:chExt cx="812800" cy="812800"/>
            </a:xfrm>
          </p:grpSpPr>
          <p:sp>
            <p:nvSpPr>
              <p:cNvPr id="139" name="Google Shape;139;p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sq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" name="Google Shape;140;p3"/>
              <p:cNvSpPr txBox="1"/>
              <p:nvPr/>
            </p:nvSpPr>
            <p:spPr>
              <a:xfrm>
                <a:off x="76200" y="66675"/>
                <a:ext cx="660400" cy="6699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5025" tIns="45025" rIns="45025" bIns="450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5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41" name="Google Shape;141;p3"/>
            <p:cNvSpPr txBox="1"/>
            <p:nvPr/>
          </p:nvSpPr>
          <p:spPr>
            <a:xfrm>
              <a:off x="171767" y="285557"/>
              <a:ext cx="1701588" cy="137435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0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97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01</a:t>
              </a:r>
              <a:endParaRPr/>
            </a:p>
          </p:txBody>
        </p:sp>
      </p:grpSp>
    </p:spTree>
  </p:cSld>
  <p:clrMapOvr>
    <a:masterClrMapping/>
  </p:clrMapOvr>
  <p:transition spd="slow">
    <p:pu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6" name="Google Shape;146;p4"/>
          <p:cNvGrpSpPr/>
          <p:nvPr/>
        </p:nvGrpSpPr>
        <p:grpSpPr>
          <a:xfrm>
            <a:off x="-3982593" y="-2203148"/>
            <a:ext cx="23213074" cy="13928571"/>
            <a:chOff x="0" y="0"/>
            <a:chExt cx="30950766" cy="18571428"/>
          </a:xfrm>
        </p:grpSpPr>
        <p:sp>
          <p:nvSpPr>
            <p:cNvPr id="147" name="Google Shape;147;p4"/>
            <p:cNvSpPr/>
            <p:nvPr/>
          </p:nvSpPr>
          <p:spPr>
            <a:xfrm>
              <a:off x="3867982" y="13085028"/>
              <a:ext cx="4788131" cy="5486400"/>
            </a:xfrm>
            <a:custGeom>
              <a:avLst/>
              <a:gdLst/>
              <a:ahLst/>
              <a:cxnLst/>
              <a:rect l="l" t="t" r="r" b="b"/>
              <a:pathLst>
                <a:path w="4788131" h="5486400" extrusionOk="0">
                  <a:moveTo>
                    <a:pt x="0" y="0"/>
                  </a:moveTo>
                  <a:lnTo>
                    <a:pt x="4788131" y="0"/>
                  </a:lnTo>
                  <a:lnTo>
                    <a:pt x="4788131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 amt="62000"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" name="Google Shape;148;p4"/>
            <p:cNvSpPr/>
            <p:nvPr/>
          </p:nvSpPr>
          <p:spPr>
            <a:xfrm rot="2327820">
              <a:off x="2048341" y="1994307"/>
              <a:ext cx="9895105" cy="10022666"/>
            </a:xfrm>
            <a:custGeom>
              <a:avLst/>
              <a:gdLst/>
              <a:ahLst/>
              <a:cxnLst/>
              <a:rect l="l" t="t" r="r" b="b"/>
              <a:pathLst>
                <a:path w="9895105" h="10022666" extrusionOk="0">
                  <a:moveTo>
                    <a:pt x="0" y="0"/>
                  </a:moveTo>
                  <a:lnTo>
                    <a:pt x="9895105" y="0"/>
                  </a:lnTo>
                  <a:lnTo>
                    <a:pt x="9895105" y="10022666"/>
                  </a:lnTo>
                  <a:lnTo>
                    <a:pt x="0" y="10022666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 amt="55000"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" name="Google Shape;149;p4"/>
            <p:cNvSpPr/>
            <p:nvPr/>
          </p:nvSpPr>
          <p:spPr>
            <a:xfrm>
              <a:off x="12718215" y="6511259"/>
              <a:ext cx="8552138" cy="8891637"/>
            </a:xfrm>
            <a:custGeom>
              <a:avLst/>
              <a:gdLst/>
              <a:ahLst/>
              <a:cxnLst/>
              <a:rect l="l" t="t" r="r" b="b"/>
              <a:pathLst>
                <a:path w="8552138" h="8891637" extrusionOk="0">
                  <a:moveTo>
                    <a:pt x="0" y="0"/>
                  </a:moveTo>
                  <a:lnTo>
                    <a:pt x="8552138" y="0"/>
                  </a:lnTo>
                  <a:lnTo>
                    <a:pt x="8552138" y="8891636"/>
                  </a:lnTo>
                  <a:lnTo>
                    <a:pt x="0" y="8891636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 amt="52999"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" name="Google Shape;150;p4"/>
            <p:cNvSpPr/>
            <p:nvPr/>
          </p:nvSpPr>
          <p:spPr>
            <a:xfrm>
              <a:off x="22532571" y="3123436"/>
              <a:ext cx="7015442" cy="7118991"/>
            </a:xfrm>
            <a:custGeom>
              <a:avLst/>
              <a:gdLst/>
              <a:ahLst/>
              <a:cxnLst/>
              <a:rect l="l" t="t" r="r" b="b"/>
              <a:pathLst>
                <a:path w="7015442" h="7118991" extrusionOk="0">
                  <a:moveTo>
                    <a:pt x="0" y="0"/>
                  </a:moveTo>
                  <a:lnTo>
                    <a:pt x="7015442" y="0"/>
                  </a:lnTo>
                  <a:lnTo>
                    <a:pt x="7015442" y="7118991"/>
                  </a:lnTo>
                  <a:lnTo>
                    <a:pt x="0" y="711899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>
                <a:alphaModFix amt="56000"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" name="Google Shape;151;p4"/>
            <p:cNvSpPr/>
            <p:nvPr/>
          </p:nvSpPr>
          <p:spPr>
            <a:xfrm>
              <a:off x="25314702" y="12449148"/>
              <a:ext cx="5636064" cy="4939242"/>
            </a:xfrm>
            <a:custGeom>
              <a:avLst/>
              <a:gdLst/>
              <a:ahLst/>
              <a:cxnLst/>
              <a:rect l="l" t="t" r="r" b="b"/>
              <a:pathLst>
                <a:path w="5636064" h="4939242" extrusionOk="0">
                  <a:moveTo>
                    <a:pt x="0" y="0"/>
                  </a:moveTo>
                  <a:lnTo>
                    <a:pt x="5636065" y="0"/>
                  </a:lnTo>
                  <a:lnTo>
                    <a:pt x="5636065" y="4939242"/>
                  </a:lnTo>
                  <a:lnTo>
                    <a:pt x="0" y="4939242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 amt="42000"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2" name="Google Shape;152;p4"/>
          <p:cNvGrpSpPr/>
          <p:nvPr/>
        </p:nvGrpSpPr>
        <p:grpSpPr>
          <a:xfrm>
            <a:off x="1028700" y="1835105"/>
            <a:ext cx="16230600" cy="7533107"/>
            <a:chOff x="0" y="-9525"/>
            <a:chExt cx="4181039" cy="1940545"/>
          </a:xfrm>
        </p:grpSpPr>
        <p:sp>
          <p:nvSpPr>
            <p:cNvPr id="153" name="Google Shape;153;p4"/>
            <p:cNvSpPr/>
            <p:nvPr/>
          </p:nvSpPr>
          <p:spPr>
            <a:xfrm>
              <a:off x="0" y="0"/>
              <a:ext cx="4181039" cy="1931020"/>
            </a:xfrm>
            <a:custGeom>
              <a:avLst/>
              <a:gdLst/>
              <a:ahLst/>
              <a:cxnLst/>
              <a:rect l="l" t="t" r="r" b="b"/>
              <a:pathLst>
                <a:path w="4181039" h="1931020" extrusionOk="0">
                  <a:moveTo>
                    <a:pt x="0" y="0"/>
                  </a:moveTo>
                  <a:lnTo>
                    <a:pt x="4181039" y="0"/>
                  </a:lnTo>
                  <a:lnTo>
                    <a:pt x="4181039" y="1931020"/>
                  </a:lnTo>
                  <a:lnTo>
                    <a:pt x="0" y="1931020"/>
                  </a:lnTo>
                  <a:close/>
                </a:path>
              </a:pathLst>
            </a:custGeom>
            <a:solidFill>
              <a:srgbClr val="F4F4F4"/>
            </a:solidFill>
            <a:ln w="47625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" name="Google Shape;154;p4"/>
            <p:cNvSpPr txBox="1"/>
            <p:nvPr/>
          </p:nvSpPr>
          <p:spPr>
            <a:xfrm>
              <a:off x="0" y="-9525"/>
              <a:ext cx="4181039" cy="19405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1925" tIns="51925" rIns="51925" bIns="51925" anchor="ctr" anchorCtr="0">
              <a:noAutofit/>
            </a:bodyPr>
            <a:lstStyle/>
            <a:p>
              <a:pPr marL="0" marR="0" lvl="0" indent="0" algn="ctr" rtl="0">
                <a:lnSpc>
                  <a:spcPct val="145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5" name="Google Shape;155;p4"/>
          <p:cNvSpPr txBox="1"/>
          <p:nvPr/>
        </p:nvSpPr>
        <p:spPr>
          <a:xfrm>
            <a:off x="1028700" y="550714"/>
            <a:ext cx="15367766" cy="12080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1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792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DATASET USED</a:t>
            </a:r>
            <a:endParaRPr/>
          </a:p>
        </p:txBody>
      </p:sp>
      <p:pic>
        <p:nvPicPr>
          <p:cNvPr id="156" name="Google Shape;156;p4" descr="A collage of white letters&#10;&#10;Description automatically generated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9823943" y="2257681"/>
            <a:ext cx="6768038" cy="6768038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4"/>
          <p:cNvSpPr txBox="1"/>
          <p:nvPr/>
        </p:nvSpPr>
        <p:spPr>
          <a:xfrm>
            <a:off x="1916288" y="3831943"/>
            <a:ext cx="5944430" cy="35394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Balanced EMNIST dataset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Number of classes: 47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Training set size: 112,800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Test set size: 18,800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pu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2" name="Google Shape;162;p5"/>
          <p:cNvGrpSpPr/>
          <p:nvPr/>
        </p:nvGrpSpPr>
        <p:grpSpPr>
          <a:xfrm>
            <a:off x="-3982593" y="-2203148"/>
            <a:ext cx="23213074" cy="13928571"/>
            <a:chOff x="0" y="0"/>
            <a:chExt cx="30950766" cy="18571428"/>
          </a:xfrm>
        </p:grpSpPr>
        <p:sp>
          <p:nvSpPr>
            <p:cNvPr id="163" name="Google Shape;163;p5"/>
            <p:cNvSpPr/>
            <p:nvPr/>
          </p:nvSpPr>
          <p:spPr>
            <a:xfrm>
              <a:off x="3867982" y="13085028"/>
              <a:ext cx="4788131" cy="5486400"/>
            </a:xfrm>
            <a:custGeom>
              <a:avLst/>
              <a:gdLst/>
              <a:ahLst/>
              <a:cxnLst/>
              <a:rect l="l" t="t" r="r" b="b"/>
              <a:pathLst>
                <a:path w="4788131" h="5486400" extrusionOk="0">
                  <a:moveTo>
                    <a:pt x="0" y="0"/>
                  </a:moveTo>
                  <a:lnTo>
                    <a:pt x="4788131" y="0"/>
                  </a:lnTo>
                  <a:lnTo>
                    <a:pt x="4788131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 amt="62000"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" name="Google Shape;164;p5"/>
            <p:cNvSpPr/>
            <p:nvPr/>
          </p:nvSpPr>
          <p:spPr>
            <a:xfrm rot="2327820">
              <a:off x="2048341" y="1994307"/>
              <a:ext cx="9895105" cy="10022666"/>
            </a:xfrm>
            <a:custGeom>
              <a:avLst/>
              <a:gdLst/>
              <a:ahLst/>
              <a:cxnLst/>
              <a:rect l="l" t="t" r="r" b="b"/>
              <a:pathLst>
                <a:path w="9895105" h="10022666" extrusionOk="0">
                  <a:moveTo>
                    <a:pt x="0" y="0"/>
                  </a:moveTo>
                  <a:lnTo>
                    <a:pt x="9895105" y="0"/>
                  </a:lnTo>
                  <a:lnTo>
                    <a:pt x="9895105" y="10022666"/>
                  </a:lnTo>
                  <a:lnTo>
                    <a:pt x="0" y="10022666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 amt="55000"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" name="Google Shape;165;p5"/>
            <p:cNvSpPr/>
            <p:nvPr/>
          </p:nvSpPr>
          <p:spPr>
            <a:xfrm>
              <a:off x="12718215" y="6511259"/>
              <a:ext cx="8552138" cy="8891637"/>
            </a:xfrm>
            <a:custGeom>
              <a:avLst/>
              <a:gdLst/>
              <a:ahLst/>
              <a:cxnLst/>
              <a:rect l="l" t="t" r="r" b="b"/>
              <a:pathLst>
                <a:path w="8552138" h="8891637" extrusionOk="0">
                  <a:moveTo>
                    <a:pt x="0" y="0"/>
                  </a:moveTo>
                  <a:lnTo>
                    <a:pt x="8552138" y="0"/>
                  </a:lnTo>
                  <a:lnTo>
                    <a:pt x="8552138" y="8891636"/>
                  </a:lnTo>
                  <a:lnTo>
                    <a:pt x="0" y="8891636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 amt="52999"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" name="Google Shape;166;p5"/>
            <p:cNvSpPr/>
            <p:nvPr/>
          </p:nvSpPr>
          <p:spPr>
            <a:xfrm>
              <a:off x="22532571" y="3123436"/>
              <a:ext cx="7015442" cy="7118991"/>
            </a:xfrm>
            <a:custGeom>
              <a:avLst/>
              <a:gdLst/>
              <a:ahLst/>
              <a:cxnLst/>
              <a:rect l="l" t="t" r="r" b="b"/>
              <a:pathLst>
                <a:path w="7015442" h="7118991" extrusionOk="0">
                  <a:moveTo>
                    <a:pt x="0" y="0"/>
                  </a:moveTo>
                  <a:lnTo>
                    <a:pt x="7015442" y="0"/>
                  </a:lnTo>
                  <a:lnTo>
                    <a:pt x="7015442" y="7118991"/>
                  </a:lnTo>
                  <a:lnTo>
                    <a:pt x="0" y="711899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>
                <a:alphaModFix amt="56000"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" name="Google Shape;167;p5"/>
            <p:cNvSpPr/>
            <p:nvPr/>
          </p:nvSpPr>
          <p:spPr>
            <a:xfrm>
              <a:off x="25314702" y="12449148"/>
              <a:ext cx="5636064" cy="4939242"/>
            </a:xfrm>
            <a:custGeom>
              <a:avLst/>
              <a:gdLst/>
              <a:ahLst/>
              <a:cxnLst/>
              <a:rect l="l" t="t" r="r" b="b"/>
              <a:pathLst>
                <a:path w="5636064" h="4939242" extrusionOk="0">
                  <a:moveTo>
                    <a:pt x="0" y="0"/>
                  </a:moveTo>
                  <a:lnTo>
                    <a:pt x="5636065" y="0"/>
                  </a:lnTo>
                  <a:lnTo>
                    <a:pt x="5636065" y="4939242"/>
                  </a:lnTo>
                  <a:lnTo>
                    <a:pt x="0" y="4939242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 amt="42000"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8" name="Google Shape;168;p5"/>
          <p:cNvGrpSpPr/>
          <p:nvPr/>
        </p:nvGrpSpPr>
        <p:grpSpPr>
          <a:xfrm>
            <a:off x="4213395" y="4376579"/>
            <a:ext cx="9861210" cy="1533842"/>
            <a:chOff x="0" y="0"/>
            <a:chExt cx="13148280" cy="2045123"/>
          </a:xfrm>
        </p:grpSpPr>
        <p:sp>
          <p:nvSpPr>
            <p:cNvPr id="169" name="Google Shape;169;p5"/>
            <p:cNvSpPr txBox="1"/>
            <p:nvPr/>
          </p:nvSpPr>
          <p:spPr>
            <a:xfrm>
              <a:off x="2279596" y="222913"/>
              <a:ext cx="10868684" cy="160441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199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7792">
                  <a:solidFill>
                    <a:srgbClr val="404040"/>
                  </a:solidFill>
                  <a:latin typeface="Arial"/>
                  <a:ea typeface="Arial"/>
                  <a:cs typeface="Arial"/>
                  <a:sym typeface="Arial"/>
                </a:rPr>
                <a:t>METHODOLOGY</a:t>
              </a:r>
              <a:endParaRPr/>
            </a:p>
          </p:txBody>
        </p:sp>
        <p:grpSp>
          <p:nvGrpSpPr>
            <p:cNvPr id="170" name="Google Shape;170;p5"/>
            <p:cNvGrpSpPr/>
            <p:nvPr/>
          </p:nvGrpSpPr>
          <p:grpSpPr>
            <a:xfrm>
              <a:off x="0" y="0"/>
              <a:ext cx="2045123" cy="2045123"/>
              <a:chOff x="0" y="0"/>
              <a:chExt cx="812800" cy="812800"/>
            </a:xfrm>
          </p:grpSpPr>
          <p:sp>
            <p:nvSpPr>
              <p:cNvPr id="171" name="Google Shape;171;p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sq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2" name="Google Shape;172;p5"/>
              <p:cNvSpPr txBox="1"/>
              <p:nvPr/>
            </p:nvSpPr>
            <p:spPr>
              <a:xfrm>
                <a:off x="76200" y="66675"/>
                <a:ext cx="660400" cy="6699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5025" tIns="45025" rIns="45025" bIns="450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5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73" name="Google Shape;173;p5"/>
            <p:cNvSpPr txBox="1"/>
            <p:nvPr/>
          </p:nvSpPr>
          <p:spPr>
            <a:xfrm>
              <a:off x="171767" y="285557"/>
              <a:ext cx="1701588" cy="137435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0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97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02</a:t>
              </a:r>
              <a:endParaRPr/>
            </a:p>
          </p:txBody>
        </p:sp>
      </p:grpSp>
    </p:spTree>
  </p:cSld>
  <p:clrMapOvr>
    <a:masterClrMapping/>
  </p:clrMapOvr>
  <p:transition spd="slow">
    <p:push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" name="Google Shape;178;p8"/>
          <p:cNvGrpSpPr/>
          <p:nvPr/>
        </p:nvGrpSpPr>
        <p:grpSpPr>
          <a:xfrm>
            <a:off x="-3982593" y="-2203148"/>
            <a:ext cx="23213074" cy="13928571"/>
            <a:chOff x="0" y="0"/>
            <a:chExt cx="30950766" cy="18571428"/>
          </a:xfrm>
        </p:grpSpPr>
        <p:sp>
          <p:nvSpPr>
            <p:cNvPr id="179" name="Google Shape;179;p8"/>
            <p:cNvSpPr/>
            <p:nvPr/>
          </p:nvSpPr>
          <p:spPr>
            <a:xfrm>
              <a:off x="3867982" y="13085028"/>
              <a:ext cx="4788131" cy="5486400"/>
            </a:xfrm>
            <a:custGeom>
              <a:avLst/>
              <a:gdLst/>
              <a:ahLst/>
              <a:cxnLst/>
              <a:rect l="l" t="t" r="r" b="b"/>
              <a:pathLst>
                <a:path w="4788131" h="5486400" extrusionOk="0">
                  <a:moveTo>
                    <a:pt x="0" y="0"/>
                  </a:moveTo>
                  <a:lnTo>
                    <a:pt x="4788131" y="0"/>
                  </a:lnTo>
                  <a:lnTo>
                    <a:pt x="4788131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 amt="62000"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Google Shape;180;p8"/>
            <p:cNvSpPr/>
            <p:nvPr/>
          </p:nvSpPr>
          <p:spPr>
            <a:xfrm rot="2327820">
              <a:off x="2048341" y="1994307"/>
              <a:ext cx="9895105" cy="10022666"/>
            </a:xfrm>
            <a:custGeom>
              <a:avLst/>
              <a:gdLst/>
              <a:ahLst/>
              <a:cxnLst/>
              <a:rect l="l" t="t" r="r" b="b"/>
              <a:pathLst>
                <a:path w="9895105" h="10022666" extrusionOk="0">
                  <a:moveTo>
                    <a:pt x="0" y="0"/>
                  </a:moveTo>
                  <a:lnTo>
                    <a:pt x="9895105" y="0"/>
                  </a:lnTo>
                  <a:lnTo>
                    <a:pt x="9895105" y="10022666"/>
                  </a:lnTo>
                  <a:lnTo>
                    <a:pt x="0" y="10022666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 amt="55000"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Google Shape;181;p8"/>
            <p:cNvSpPr/>
            <p:nvPr/>
          </p:nvSpPr>
          <p:spPr>
            <a:xfrm>
              <a:off x="12718215" y="6511259"/>
              <a:ext cx="8552138" cy="8891637"/>
            </a:xfrm>
            <a:custGeom>
              <a:avLst/>
              <a:gdLst/>
              <a:ahLst/>
              <a:cxnLst/>
              <a:rect l="l" t="t" r="r" b="b"/>
              <a:pathLst>
                <a:path w="8552138" h="8891637" extrusionOk="0">
                  <a:moveTo>
                    <a:pt x="0" y="0"/>
                  </a:moveTo>
                  <a:lnTo>
                    <a:pt x="8552138" y="0"/>
                  </a:lnTo>
                  <a:lnTo>
                    <a:pt x="8552138" y="8891636"/>
                  </a:lnTo>
                  <a:lnTo>
                    <a:pt x="0" y="8891636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 amt="52999"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182;p8"/>
            <p:cNvSpPr/>
            <p:nvPr/>
          </p:nvSpPr>
          <p:spPr>
            <a:xfrm>
              <a:off x="22532571" y="3123436"/>
              <a:ext cx="7015442" cy="7118991"/>
            </a:xfrm>
            <a:custGeom>
              <a:avLst/>
              <a:gdLst/>
              <a:ahLst/>
              <a:cxnLst/>
              <a:rect l="l" t="t" r="r" b="b"/>
              <a:pathLst>
                <a:path w="7015442" h="7118991" extrusionOk="0">
                  <a:moveTo>
                    <a:pt x="0" y="0"/>
                  </a:moveTo>
                  <a:lnTo>
                    <a:pt x="7015442" y="0"/>
                  </a:lnTo>
                  <a:lnTo>
                    <a:pt x="7015442" y="7118991"/>
                  </a:lnTo>
                  <a:lnTo>
                    <a:pt x="0" y="711899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>
                <a:alphaModFix amt="56000"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183;p8"/>
            <p:cNvSpPr/>
            <p:nvPr/>
          </p:nvSpPr>
          <p:spPr>
            <a:xfrm>
              <a:off x="25314702" y="12449148"/>
              <a:ext cx="5636064" cy="4939242"/>
            </a:xfrm>
            <a:custGeom>
              <a:avLst/>
              <a:gdLst/>
              <a:ahLst/>
              <a:cxnLst/>
              <a:rect l="l" t="t" r="r" b="b"/>
              <a:pathLst>
                <a:path w="5636064" h="4939242" extrusionOk="0">
                  <a:moveTo>
                    <a:pt x="0" y="0"/>
                  </a:moveTo>
                  <a:lnTo>
                    <a:pt x="5636065" y="0"/>
                  </a:lnTo>
                  <a:lnTo>
                    <a:pt x="5636065" y="4939242"/>
                  </a:lnTo>
                  <a:lnTo>
                    <a:pt x="0" y="4939242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 amt="42000"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4" name="Google Shape;184;p8"/>
          <p:cNvGrpSpPr/>
          <p:nvPr/>
        </p:nvGrpSpPr>
        <p:grpSpPr>
          <a:xfrm>
            <a:off x="1028700" y="1709203"/>
            <a:ext cx="16230600" cy="7639821"/>
            <a:chOff x="0" y="-9525"/>
            <a:chExt cx="4181039" cy="1467466"/>
          </a:xfrm>
        </p:grpSpPr>
        <p:sp>
          <p:nvSpPr>
            <p:cNvPr id="185" name="Google Shape;185;p8"/>
            <p:cNvSpPr/>
            <p:nvPr/>
          </p:nvSpPr>
          <p:spPr>
            <a:xfrm>
              <a:off x="0" y="0"/>
              <a:ext cx="4181039" cy="1457941"/>
            </a:xfrm>
            <a:custGeom>
              <a:avLst/>
              <a:gdLst/>
              <a:ahLst/>
              <a:cxnLst/>
              <a:rect l="l" t="t" r="r" b="b"/>
              <a:pathLst>
                <a:path w="4181039" h="1457941" extrusionOk="0">
                  <a:moveTo>
                    <a:pt x="0" y="0"/>
                  </a:moveTo>
                  <a:lnTo>
                    <a:pt x="4181039" y="0"/>
                  </a:lnTo>
                  <a:lnTo>
                    <a:pt x="4181039" y="1457941"/>
                  </a:lnTo>
                  <a:lnTo>
                    <a:pt x="0" y="1457941"/>
                  </a:lnTo>
                  <a:close/>
                </a:path>
              </a:pathLst>
            </a:custGeom>
            <a:solidFill>
              <a:srgbClr val="F4F4F4"/>
            </a:solidFill>
            <a:ln w="47625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Google Shape;186;p8"/>
            <p:cNvSpPr txBox="1"/>
            <p:nvPr/>
          </p:nvSpPr>
          <p:spPr>
            <a:xfrm>
              <a:off x="0" y="-9525"/>
              <a:ext cx="4181039" cy="146746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1925" tIns="51925" rIns="51925" bIns="51925" anchor="ctr" anchorCtr="0">
              <a:noAutofit/>
            </a:bodyPr>
            <a:lstStyle/>
            <a:p>
              <a:pPr marL="0" marR="0" lvl="0" indent="0" algn="ctr" rtl="0">
                <a:lnSpc>
                  <a:spcPct val="145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7" name="Google Shape;187;p8"/>
          <p:cNvSpPr txBox="1"/>
          <p:nvPr/>
        </p:nvSpPr>
        <p:spPr>
          <a:xfrm>
            <a:off x="1028700" y="550714"/>
            <a:ext cx="15367800" cy="119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1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792">
                <a:solidFill>
                  <a:srgbClr val="404040"/>
                </a:solidFill>
              </a:rPr>
              <a:t>1</a:t>
            </a:r>
            <a:r>
              <a:rPr lang="en-US" sz="7792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. K-NEAREST NEIGHBORS</a:t>
            </a:r>
            <a:endParaRPr/>
          </a:p>
        </p:txBody>
      </p:sp>
      <p:pic>
        <p:nvPicPr>
          <p:cNvPr id="188" name="Google Shape;188;p8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9963990" y="2134851"/>
            <a:ext cx="6533549" cy="6687642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8"/>
          <p:cNvSpPr txBox="1"/>
          <p:nvPr/>
        </p:nvSpPr>
        <p:spPr>
          <a:xfrm>
            <a:off x="1837683" y="2662316"/>
            <a:ext cx="5354586" cy="1569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K = 1/3/5/7/9/15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Distance types used: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p8"/>
          <p:cNvSpPr txBox="1"/>
          <p:nvPr/>
        </p:nvSpPr>
        <p:spPr>
          <a:xfrm>
            <a:off x="4950321" y="4425066"/>
            <a:ext cx="3345981" cy="1436868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191" name="Google Shape;191;p8"/>
          <p:cNvSpPr txBox="1"/>
          <p:nvPr/>
        </p:nvSpPr>
        <p:spPr>
          <a:xfrm>
            <a:off x="4945756" y="5958171"/>
            <a:ext cx="2927533" cy="1008225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192" name="Google Shape;192;p8"/>
          <p:cNvSpPr txBox="1"/>
          <p:nvPr/>
        </p:nvSpPr>
        <p:spPr>
          <a:xfrm>
            <a:off x="4945756" y="7087820"/>
            <a:ext cx="4401782" cy="1096069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193" name="Google Shape;193;p8"/>
          <p:cNvSpPr txBox="1"/>
          <p:nvPr/>
        </p:nvSpPr>
        <p:spPr>
          <a:xfrm>
            <a:off x="2150706" y="4893897"/>
            <a:ext cx="1882074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Euclid: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p8"/>
          <p:cNvSpPr txBox="1"/>
          <p:nvPr/>
        </p:nvSpPr>
        <p:spPr>
          <a:xfrm>
            <a:off x="2147320" y="6169895"/>
            <a:ext cx="2750295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Manhattan: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8"/>
          <p:cNvSpPr txBox="1"/>
          <p:nvPr/>
        </p:nvSpPr>
        <p:spPr>
          <a:xfrm>
            <a:off x="2152504" y="7366333"/>
            <a:ext cx="2750295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Chebyshev: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push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0" name="Google Shape;200;p9"/>
          <p:cNvGrpSpPr/>
          <p:nvPr/>
        </p:nvGrpSpPr>
        <p:grpSpPr>
          <a:xfrm>
            <a:off x="-3982593" y="-2203148"/>
            <a:ext cx="23213074" cy="13928571"/>
            <a:chOff x="0" y="0"/>
            <a:chExt cx="30950766" cy="18571428"/>
          </a:xfrm>
        </p:grpSpPr>
        <p:sp>
          <p:nvSpPr>
            <p:cNvPr id="201" name="Google Shape;201;p9"/>
            <p:cNvSpPr/>
            <p:nvPr/>
          </p:nvSpPr>
          <p:spPr>
            <a:xfrm>
              <a:off x="3867982" y="13085028"/>
              <a:ext cx="4788131" cy="5486400"/>
            </a:xfrm>
            <a:custGeom>
              <a:avLst/>
              <a:gdLst/>
              <a:ahLst/>
              <a:cxnLst/>
              <a:rect l="l" t="t" r="r" b="b"/>
              <a:pathLst>
                <a:path w="4788131" h="5486400" extrusionOk="0">
                  <a:moveTo>
                    <a:pt x="0" y="0"/>
                  </a:moveTo>
                  <a:lnTo>
                    <a:pt x="4788131" y="0"/>
                  </a:lnTo>
                  <a:lnTo>
                    <a:pt x="4788131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 amt="62000"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02;p9"/>
            <p:cNvSpPr/>
            <p:nvPr/>
          </p:nvSpPr>
          <p:spPr>
            <a:xfrm rot="2327820">
              <a:off x="2048341" y="1994307"/>
              <a:ext cx="9895105" cy="10022666"/>
            </a:xfrm>
            <a:custGeom>
              <a:avLst/>
              <a:gdLst/>
              <a:ahLst/>
              <a:cxnLst/>
              <a:rect l="l" t="t" r="r" b="b"/>
              <a:pathLst>
                <a:path w="9895105" h="10022666" extrusionOk="0">
                  <a:moveTo>
                    <a:pt x="0" y="0"/>
                  </a:moveTo>
                  <a:lnTo>
                    <a:pt x="9895105" y="0"/>
                  </a:lnTo>
                  <a:lnTo>
                    <a:pt x="9895105" y="10022666"/>
                  </a:lnTo>
                  <a:lnTo>
                    <a:pt x="0" y="10022666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 amt="55000"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" name="Google Shape;203;p9"/>
            <p:cNvSpPr/>
            <p:nvPr/>
          </p:nvSpPr>
          <p:spPr>
            <a:xfrm>
              <a:off x="12718215" y="6511259"/>
              <a:ext cx="8552138" cy="8891637"/>
            </a:xfrm>
            <a:custGeom>
              <a:avLst/>
              <a:gdLst/>
              <a:ahLst/>
              <a:cxnLst/>
              <a:rect l="l" t="t" r="r" b="b"/>
              <a:pathLst>
                <a:path w="8552138" h="8891637" extrusionOk="0">
                  <a:moveTo>
                    <a:pt x="0" y="0"/>
                  </a:moveTo>
                  <a:lnTo>
                    <a:pt x="8552138" y="0"/>
                  </a:lnTo>
                  <a:lnTo>
                    <a:pt x="8552138" y="8891636"/>
                  </a:lnTo>
                  <a:lnTo>
                    <a:pt x="0" y="8891636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 amt="52999"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" name="Google Shape;204;p9"/>
            <p:cNvSpPr/>
            <p:nvPr/>
          </p:nvSpPr>
          <p:spPr>
            <a:xfrm>
              <a:off x="22532571" y="3123436"/>
              <a:ext cx="7015442" cy="7118991"/>
            </a:xfrm>
            <a:custGeom>
              <a:avLst/>
              <a:gdLst/>
              <a:ahLst/>
              <a:cxnLst/>
              <a:rect l="l" t="t" r="r" b="b"/>
              <a:pathLst>
                <a:path w="7015442" h="7118991" extrusionOk="0">
                  <a:moveTo>
                    <a:pt x="0" y="0"/>
                  </a:moveTo>
                  <a:lnTo>
                    <a:pt x="7015442" y="0"/>
                  </a:lnTo>
                  <a:lnTo>
                    <a:pt x="7015442" y="7118991"/>
                  </a:lnTo>
                  <a:lnTo>
                    <a:pt x="0" y="711899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>
                <a:alphaModFix amt="56000"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" name="Google Shape;205;p9"/>
            <p:cNvSpPr/>
            <p:nvPr/>
          </p:nvSpPr>
          <p:spPr>
            <a:xfrm>
              <a:off x="25314702" y="12449148"/>
              <a:ext cx="5636064" cy="4939242"/>
            </a:xfrm>
            <a:custGeom>
              <a:avLst/>
              <a:gdLst/>
              <a:ahLst/>
              <a:cxnLst/>
              <a:rect l="l" t="t" r="r" b="b"/>
              <a:pathLst>
                <a:path w="5636064" h="4939242" extrusionOk="0">
                  <a:moveTo>
                    <a:pt x="0" y="0"/>
                  </a:moveTo>
                  <a:lnTo>
                    <a:pt x="5636065" y="0"/>
                  </a:lnTo>
                  <a:lnTo>
                    <a:pt x="5636065" y="4939242"/>
                  </a:lnTo>
                  <a:lnTo>
                    <a:pt x="0" y="4939242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 amt="42000"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6" name="Google Shape;206;p9"/>
          <p:cNvGrpSpPr/>
          <p:nvPr/>
        </p:nvGrpSpPr>
        <p:grpSpPr>
          <a:xfrm>
            <a:off x="1007918" y="1719661"/>
            <a:ext cx="16230600" cy="7629363"/>
            <a:chOff x="0" y="-9525"/>
            <a:chExt cx="4181039" cy="1467466"/>
          </a:xfrm>
        </p:grpSpPr>
        <p:sp>
          <p:nvSpPr>
            <p:cNvPr id="207" name="Google Shape;207;p9"/>
            <p:cNvSpPr/>
            <p:nvPr/>
          </p:nvSpPr>
          <p:spPr>
            <a:xfrm>
              <a:off x="0" y="0"/>
              <a:ext cx="4181039" cy="1457941"/>
            </a:xfrm>
            <a:custGeom>
              <a:avLst/>
              <a:gdLst/>
              <a:ahLst/>
              <a:cxnLst/>
              <a:rect l="l" t="t" r="r" b="b"/>
              <a:pathLst>
                <a:path w="4181039" h="1457941" extrusionOk="0">
                  <a:moveTo>
                    <a:pt x="0" y="0"/>
                  </a:moveTo>
                  <a:lnTo>
                    <a:pt x="4181039" y="0"/>
                  </a:lnTo>
                  <a:lnTo>
                    <a:pt x="4181039" y="1457941"/>
                  </a:lnTo>
                  <a:lnTo>
                    <a:pt x="0" y="1457941"/>
                  </a:lnTo>
                  <a:close/>
                </a:path>
              </a:pathLst>
            </a:custGeom>
            <a:solidFill>
              <a:srgbClr val="F4F4F4"/>
            </a:solidFill>
            <a:ln w="47625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" name="Google Shape;208;p9"/>
            <p:cNvSpPr txBox="1"/>
            <p:nvPr/>
          </p:nvSpPr>
          <p:spPr>
            <a:xfrm>
              <a:off x="0" y="-9525"/>
              <a:ext cx="4181039" cy="146746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1925" tIns="51925" rIns="51925" bIns="51925" anchor="ctr" anchorCtr="0">
              <a:noAutofit/>
            </a:bodyPr>
            <a:lstStyle/>
            <a:p>
              <a:pPr marL="0" marR="0" lvl="0" indent="0" algn="ctr" rtl="0">
                <a:lnSpc>
                  <a:spcPct val="145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9" name="Google Shape;209;p9"/>
          <p:cNvSpPr txBox="1"/>
          <p:nvPr/>
        </p:nvSpPr>
        <p:spPr>
          <a:xfrm>
            <a:off x="1028700" y="550714"/>
            <a:ext cx="15367800" cy="119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1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792">
                <a:solidFill>
                  <a:srgbClr val="404040"/>
                </a:solidFill>
              </a:rPr>
              <a:t>2</a:t>
            </a:r>
            <a:r>
              <a:rPr lang="en-US" sz="7792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. DECISION TREE</a:t>
            </a:r>
            <a:endParaRPr/>
          </a:p>
        </p:txBody>
      </p:sp>
      <p:sp>
        <p:nvSpPr>
          <p:cNvPr id="210" name="Google Shape;210;p9"/>
          <p:cNvSpPr txBox="1"/>
          <p:nvPr/>
        </p:nvSpPr>
        <p:spPr>
          <a:xfrm>
            <a:off x="1806206" y="2516662"/>
            <a:ext cx="5410200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Binary Decision Tree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Google Shape;211;p9"/>
          <p:cNvSpPr txBox="1"/>
          <p:nvPr/>
        </p:nvSpPr>
        <p:spPr>
          <a:xfrm>
            <a:off x="1806206" y="3756043"/>
            <a:ext cx="6794568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Split evaluation: Gini impurity: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12" name="Google Shape;212;p9"/>
          <p:cNvGrpSpPr/>
          <p:nvPr/>
        </p:nvGrpSpPr>
        <p:grpSpPr>
          <a:xfrm>
            <a:off x="12654546" y="2047748"/>
            <a:ext cx="4179114" cy="6960890"/>
            <a:chOff x="11935535" y="2143886"/>
            <a:chExt cx="4179114" cy="6960890"/>
          </a:xfrm>
        </p:grpSpPr>
        <p:pic>
          <p:nvPicPr>
            <p:cNvPr id="213" name="Google Shape;213;p9" descr="A diagram of a diagram of a diagram&#10;&#10;Description automatically generated with medium confidence"/>
            <p:cNvPicPr preferRelativeResize="0"/>
            <p:nvPr/>
          </p:nvPicPr>
          <p:blipFill rotWithShape="1">
            <a:blip r:embed="rId8">
              <a:alphaModFix/>
            </a:blip>
            <a:srcRect r="47760"/>
            <a:stretch/>
          </p:blipFill>
          <p:spPr>
            <a:xfrm>
              <a:off x="11935535" y="2143886"/>
              <a:ext cx="4172186" cy="333478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4" name="Google Shape;214;p9" descr="A diagram of a diagram of a diagram&#10;&#10;Description automatically generated with medium confidence"/>
            <p:cNvPicPr preferRelativeResize="0"/>
            <p:nvPr/>
          </p:nvPicPr>
          <p:blipFill rotWithShape="1">
            <a:blip r:embed="rId8">
              <a:alphaModFix/>
            </a:blip>
            <a:srcRect l="51772"/>
            <a:stretch/>
          </p:blipFill>
          <p:spPr>
            <a:xfrm>
              <a:off x="11942462" y="5340300"/>
              <a:ext cx="4172187" cy="376447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15" name="Google Shape;215;p9"/>
          <p:cNvSpPr txBox="1"/>
          <p:nvPr/>
        </p:nvSpPr>
        <p:spPr>
          <a:xfrm>
            <a:off x="997213" y="4886932"/>
            <a:ext cx="5410200" cy="1344342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216" name="Google Shape;216;p9"/>
          <p:cNvSpPr txBox="1"/>
          <p:nvPr/>
        </p:nvSpPr>
        <p:spPr>
          <a:xfrm>
            <a:off x="1481724" y="6823274"/>
            <a:ext cx="11125200" cy="1206228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</p:spTree>
  </p:cSld>
  <p:clrMapOvr>
    <a:masterClrMapping/>
  </p:clrMapOvr>
  <p:transition spd="slow">
    <p:push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1" name="Google Shape;221;p10"/>
          <p:cNvGrpSpPr/>
          <p:nvPr/>
        </p:nvGrpSpPr>
        <p:grpSpPr>
          <a:xfrm>
            <a:off x="-3982593" y="-2203148"/>
            <a:ext cx="23213074" cy="13928571"/>
            <a:chOff x="0" y="0"/>
            <a:chExt cx="30950766" cy="18571428"/>
          </a:xfrm>
        </p:grpSpPr>
        <p:sp>
          <p:nvSpPr>
            <p:cNvPr id="222" name="Google Shape;222;p10"/>
            <p:cNvSpPr/>
            <p:nvPr/>
          </p:nvSpPr>
          <p:spPr>
            <a:xfrm>
              <a:off x="3867982" y="13085028"/>
              <a:ext cx="4788131" cy="5486400"/>
            </a:xfrm>
            <a:custGeom>
              <a:avLst/>
              <a:gdLst/>
              <a:ahLst/>
              <a:cxnLst/>
              <a:rect l="l" t="t" r="r" b="b"/>
              <a:pathLst>
                <a:path w="4788131" h="5486400" extrusionOk="0">
                  <a:moveTo>
                    <a:pt x="0" y="0"/>
                  </a:moveTo>
                  <a:lnTo>
                    <a:pt x="4788131" y="0"/>
                  </a:lnTo>
                  <a:lnTo>
                    <a:pt x="4788131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 amt="62000"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" name="Google Shape;223;p10"/>
            <p:cNvSpPr/>
            <p:nvPr/>
          </p:nvSpPr>
          <p:spPr>
            <a:xfrm rot="2327820">
              <a:off x="2048341" y="1994307"/>
              <a:ext cx="9895105" cy="10022666"/>
            </a:xfrm>
            <a:custGeom>
              <a:avLst/>
              <a:gdLst/>
              <a:ahLst/>
              <a:cxnLst/>
              <a:rect l="l" t="t" r="r" b="b"/>
              <a:pathLst>
                <a:path w="9895105" h="10022666" extrusionOk="0">
                  <a:moveTo>
                    <a:pt x="0" y="0"/>
                  </a:moveTo>
                  <a:lnTo>
                    <a:pt x="9895105" y="0"/>
                  </a:lnTo>
                  <a:lnTo>
                    <a:pt x="9895105" y="10022666"/>
                  </a:lnTo>
                  <a:lnTo>
                    <a:pt x="0" y="10022666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 amt="55000"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" name="Google Shape;224;p10"/>
            <p:cNvSpPr/>
            <p:nvPr/>
          </p:nvSpPr>
          <p:spPr>
            <a:xfrm>
              <a:off x="12718215" y="6511259"/>
              <a:ext cx="8552138" cy="8891637"/>
            </a:xfrm>
            <a:custGeom>
              <a:avLst/>
              <a:gdLst/>
              <a:ahLst/>
              <a:cxnLst/>
              <a:rect l="l" t="t" r="r" b="b"/>
              <a:pathLst>
                <a:path w="8552138" h="8891637" extrusionOk="0">
                  <a:moveTo>
                    <a:pt x="0" y="0"/>
                  </a:moveTo>
                  <a:lnTo>
                    <a:pt x="8552138" y="0"/>
                  </a:lnTo>
                  <a:lnTo>
                    <a:pt x="8552138" y="8891636"/>
                  </a:lnTo>
                  <a:lnTo>
                    <a:pt x="0" y="8891636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 amt="52999"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" name="Google Shape;225;p10"/>
            <p:cNvSpPr/>
            <p:nvPr/>
          </p:nvSpPr>
          <p:spPr>
            <a:xfrm>
              <a:off x="22532571" y="3123436"/>
              <a:ext cx="7015442" cy="7118991"/>
            </a:xfrm>
            <a:custGeom>
              <a:avLst/>
              <a:gdLst/>
              <a:ahLst/>
              <a:cxnLst/>
              <a:rect l="l" t="t" r="r" b="b"/>
              <a:pathLst>
                <a:path w="7015442" h="7118991" extrusionOk="0">
                  <a:moveTo>
                    <a:pt x="0" y="0"/>
                  </a:moveTo>
                  <a:lnTo>
                    <a:pt x="7015442" y="0"/>
                  </a:lnTo>
                  <a:lnTo>
                    <a:pt x="7015442" y="7118991"/>
                  </a:lnTo>
                  <a:lnTo>
                    <a:pt x="0" y="711899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>
                <a:alphaModFix amt="56000"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" name="Google Shape;226;p10"/>
            <p:cNvSpPr/>
            <p:nvPr/>
          </p:nvSpPr>
          <p:spPr>
            <a:xfrm>
              <a:off x="25314702" y="12449148"/>
              <a:ext cx="5636064" cy="4939242"/>
            </a:xfrm>
            <a:custGeom>
              <a:avLst/>
              <a:gdLst/>
              <a:ahLst/>
              <a:cxnLst/>
              <a:rect l="l" t="t" r="r" b="b"/>
              <a:pathLst>
                <a:path w="5636064" h="4939242" extrusionOk="0">
                  <a:moveTo>
                    <a:pt x="0" y="0"/>
                  </a:moveTo>
                  <a:lnTo>
                    <a:pt x="5636065" y="0"/>
                  </a:lnTo>
                  <a:lnTo>
                    <a:pt x="5636065" y="4939242"/>
                  </a:lnTo>
                  <a:lnTo>
                    <a:pt x="0" y="4939242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 amt="42000"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7" name="Google Shape;227;p10"/>
          <p:cNvGrpSpPr/>
          <p:nvPr/>
        </p:nvGrpSpPr>
        <p:grpSpPr>
          <a:xfrm>
            <a:off x="1028700" y="1818018"/>
            <a:ext cx="16230600" cy="7531005"/>
            <a:chOff x="0" y="-9525"/>
            <a:chExt cx="4181039" cy="1467466"/>
          </a:xfrm>
        </p:grpSpPr>
        <p:sp>
          <p:nvSpPr>
            <p:cNvPr id="228" name="Google Shape;228;p10"/>
            <p:cNvSpPr/>
            <p:nvPr/>
          </p:nvSpPr>
          <p:spPr>
            <a:xfrm>
              <a:off x="0" y="0"/>
              <a:ext cx="4181039" cy="1457941"/>
            </a:xfrm>
            <a:custGeom>
              <a:avLst/>
              <a:gdLst/>
              <a:ahLst/>
              <a:cxnLst/>
              <a:rect l="l" t="t" r="r" b="b"/>
              <a:pathLst>
                <a:path w="4181039" h="1457941" extrusionOk="0">
                  <a:moveTo>
                    <a:pt x="0" y="0"/>
                  </a:moveTo>
                  <a:lnTo>
                    <a:pt x="4181039" y="0"/>
                  </a:lnTo>
                  <a:lnTo>
                    <a:pt x="4181039" y="1457941"/>
                  </a:lnTo>
                  <a:lnTo>
                    <a:pt x="0" y="1457941"/>
                  </a:lnTo>
                  <a:close/>
                </a:path>
              </a:pathLst>
            </a:custGeom>
            <a:solidFill>
              <a:srgbClr val="F4F4F4"/>
            </a:solidFill>
            <a:ln w="47625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9" name="Google Shape;229;p10"/>
            <p:cNvSpPr txBox="1"/>
            <p:nvPr/>
          </p:nvSpPr>
          <p:spPr>
            <a:xfrm>
              <a:off x="0" y="-9525"/>
              <a:ext cx="4181039" cy="146746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1925" tIns="51925" rIns="51925" bIns="51925" anchor="ctr" anchorCtr="0">
              <a:noAutofit/>
            </a:bodyPr>
            <a:lstStyle/>
            <a:p>
              <a:pPr marL="0" marR="0" lvl="0" indent="0" algn="ctr" rtl="0">
                <a:lnSpc>
                  <a:spcPct val="145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0" name="Google Shape;230;p10"/>
          <p:cNvSpPr txBox="1"/>
          <p:nvPr/>
        </p:nvSpPr>
        <p:spPr>
          <a:xfrm>
            <a:off x="1028700" y="550714"/>
            <a:ext cx="15367800" cy="119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1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792">
                <a:solidFill>
                  <a:srgbClr val="404040"/>
                </a:solidFill>
              </a:rPr>
              <a:t>3</a:t>
            </a:r>
            <a:r>
              <a:rPr lang="en-US" sz="7792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. RANDOM FOREST</a:t>
            </a:r>
            <a:endParaRPr/>
          </a:p>
        </p:txBody>
      </p:sp>
      <p:pic>
        <p:nvPicPr>
          <p:cNvPr id="231" name="Google Shape;231;p10" descr="A diagram of a pink diamond and blue triangle&#10;&#10;Description automatically generated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8001000" y="2369461"/>
            <a:ext cx="8781871" cy="6477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10"/>
          <p:cNvSpPr txBox="1"/>
          <p:nvPr/>
        </p:nvSpPr>
        <p:spPr>
          <a:xfrm>
            <a:off x="2227280" y="4093673"/>
            <a:ext cx="4854604" cy="2677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C</a:t>
            </a:r>
            <a:r>
              <a:rPr lang="en-US" sz="28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ombine results of multiple decision trees which are built using random generated dataset by bootstrapping algorithm..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push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7" name="Google Shape;237;p11"/>
          <p:cNvGrpSpPr/>
          <p:nvPr/>
        </p:nvGrpSpPr>
        <p:grpSpPr>
          <a:xfrm>
            <a:off x="-3982593" y="-2203148"/>
            <a:ext cx="23213074" cy="13928571"/>
            <a:chOff x="0" y="0"/>
            <a:chExt cx="30950766" cy="18571428"/>
          </a:xfrm>
        </p:grpSpPr>
        <p:sp>
          <p:nvSpPr>
            <p:cNvPr id="238" name="Google Shape;238;p11"/>
            <p:cNvSpPr/>
            <p:nvPr/>
          </p:nvSpPr>
          <p:spPr>
            <a:xfrm>
              <a:off x="3867982" y="13085028"/>
              <a:ext cx="4788131" cy="5486400"/>
            </a:xfrm>
            <a:custGeom>
              <a:avLst/>
              <a:gdLst/>
              <a:ahLst/>
              <a:cxnLst/>
              <a:rect l="l" t="t" r="r" b="b"/>
              <a:pathLst>
                <a:path w="4788131" h="5486400" extrusionOk="0">
                  <a:moveTo>
                    <a:pt x="0" y="0"/>
                  </a:moveTo>
                  <a:lnTo>
                    <a:pt x="4788131" y="0"/>
                  </a:lnTo>
                  <a:lnTo>
                    <a:pt x="4788131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 amt="62000"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" name="Google Shape;239;p11"/>
            <p:cNvSpPr/>
            <p:nvPr/>
          </p:nvSpPr>
          <p:spPr>
            <a:xfrm rot="2327820">
              <a:off x="2048341" y="1994307"/>
              <a:ext cx="9895105" cy="10022666"/>
            </a:xfrm>
            <a:custGeom>
              <a:avLst/>
              <a:gdLst/>
              <a:ahLst/>
              <a:cxnLst/>
              <a:rect l="l" t="t" r="r" b="b"/>
              <a:pathLst>
                <a:path w="9895105" h="10022666" extrusionOk="0">
                  <a:moveTo>
                    <a:pt x="0" y="0"/>
                  </a:moveTo>
                  <a:lnTo>
                    <a:pt x="9895105" y="0"/>
                  </a:lnTo>
                  <a:lnTo>
                    <a:pt x="9895105" y="10022666"/>
                  </a:lnTo>
                  <a:lnTo>
                    <a:pt x="0" y="10022666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 amt="55000"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" name="Google Shape;240;p11"/>
            <p:cNvSpPr/>
            <p:nvPr/>
          </p:nvSpPr>
          <p:spPr>
            <a:xfrm>
              <a:off x="12718215" y="6511259"/>
              <a:ext cx="8552138" cy="8891637"/>
            </a:xfrm>
            <a:custGeom>
              <a:avLst/>
              <a:gdLst/>
              <a:ahLst/>
              <a:cxnLst/>
              <a:rect l="l" t="t" r="r" b="b"/>
              <a:pathLst>
                <a:path w="8552138" h="8891637" extrusionOk="0">
                  <a:moveTo>
                    <a:pt x="0" y="0"/>
                  </a:moveTo>
                  <a:lnTo>
                    <a:pt x="8552138" y="0"/>
                  </a:lnTo>
                  <a:lnTo>
                    <a:pt x="8552138" y="8891636"/>
                  </a:lnTo>
                  <a:lnTo>
                    <a:pt x="0" y="8891636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 amt="52999"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" name="Google Shape;241;p11"/>
            <p:cNvSpPr/>
            <p:nvPr/>
          </p:nvSpPr>
          <p:spPr>
            <a:xfrm>
              <a:off x="22532571" y="3123436"/>
              <a:ext cx="7015442" cy="7118991"/>
            </a:xfrm>
            <a:custGeom>
              <a:avLst/>
              <a:gdLst/>
              <a:ahLst/>
              <a:cxnLst/>
              <a:rect l="l" t="t" r="r" b="b"/>
              <a:pathLst>
                <a:path w="7015442" h="7118991" extrusionOk="0">
                  <a:moveTo>
                    <a:pt x="0" y="0"/>
                  </a:moveTo>
                  <a:lnTo>
                    <a:pt x="7015442" y="0"/>
                  </a:lnTo>
                  <a:lnTo>
                    <a:pt x="7015442" y="7118991"/>
                  </a:lnTo>
                  <a:lnTo>
                    <a:pt x="0" y="711899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>
                <a:alphaModFix amt="56000"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" name="Google Shape;242;p11"/>
            <p:cNvSpPr/>
            <p:nvPr/>
          </p:nvSpPr>
          <p:spPr>
            <a:xfrm>
              <a:off x="25314702" y="12449148"/>
              <a:ext cx="5636064" cy="4939242"/>
            </a:xfrm>
            <a:custGeom>
              <a:avLst/>
              <a:gdLst/>
              <a:ahLst/>
              <a:cxnLst/>
              <a:rect l="l" t="t" r="r" b="b"/>
              <a:pathLst>
                <a:path w="5636064" h="4939242" extrusionOk="0">
                  <a:moveTo>
                    <a:pt x="0" y="0"/>
                  </a:moveTo>
                  <a:lnTo>
                    <a:pt x="5636065" y="0"/>
                  </a:lnTo>
                  <a:lnTo>
                    <a:pt x="5636065" y="4939242"/>
                  </a:lnTo>
                  <a:lnTo>
                    <a:pt x="0" y="4939242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 amt="42000"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3" name="Google Shape;243;p11"/>
          <p:cNvGrpSpPr/>
          <p:nvPr/>
        </p:nvGrpSpPr>
        <p:grpSpPr>
          <a:xfrm>
            <a:off x="1028700" y="1935210"/>
            <a:ext cx="16230600" cy="7160400"/>
            <a:chOff x="0" y="-9525"/>
            <a:chExt cx="4181039" cy="1467466"/>
          </a:xfrm>
        </p:grpSpPr>
        <p:sp>
          <p:nvSpPr>
            <p:cNvPr id="244" name="Google Shape;244;p11"/>
            <p:cNvSpPr/>
            <p:nvPr/>
          </p:nvSpPr>
          <p:spPr>
            <a:xfrm>
              <a:off x="0" y="0"/>
              <a:ext cx="4181039" cy="1457941"/>
            </a:xfrm>
            <a:custGeom>
              <a:avLst/>
              <a:gdLst/>
              <a:ahLst/>
              <a:cxnLst/>
              <a:rect l="l" t="t" r="r" b="b"/>
              <a:pathLst>
                <a:path w="4181039" h="1457941" extrusionOk="0">
                  <a:moveTo>
                    <a:pt x="0" y="0"/>
                  </a:moveTo>
                  <a:lnTo>
                    <a:pt x="4181039" y="0"/>
                  </a:lnTo>
                  <a:lnTo>
                    <a:pt x="4181039" y="1457941"/>
                  </a:lnTo>
                  <a:lnTo>
                    <a:pt x="0" y="1457941"/>
                  </a:lnTo>
                  <a:close/>
                </a:path>
              </a:pathLst>
            </a:custGeom>
            <a:solidFill>
              <a:srgbClr val="F4F4F4"/>
            </a:solidFill>
            <a:ln w="47625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" name="Google Shape;245;p11"/>
            <p:cNvSpPr txBox="1"/>
            <p:nvPr/>
          </p:nvSpPr>
          <p:spPr>
            <a:xfrm>
              <a:off x="0" y="-9525"/>
              <a:ext cx="4181039" cy="146746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1925" tIns="51925" rIns="51925" bIns="51925" anchor="ctr" anchorCtr="0">
              <a:noAutofit/>
            </a:bodyPr>
            <a:lstStyle/>
            <a:p>
              <a:pPr marL="0" marR="0" lvl="0" indent="0" algn="ctr" rtl="0">
                <a:lnSpc>
                  <a:spcPct val="145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6" name="Google Shape;246;p11"/>
          <p:cNvSpPr txBox="1"/>
          <p:nvPr/>
        </p:nvSpPr>
        <p:spPr>
          <a:xfrm>
            <a:off x="1028700" y="690834"/>
            <a:ext cx="18201900" cy="10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1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92">
                <a:solidFill>
                  <a:srgbClr val="404040"/>
                </a:solidFill>
              </a:rPr>
              <a:t>4</a:t>
            </a:r>
            <a:r>
              <a:rPr lang="en-US" sz="6692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. FEED-FORWARD NEURAL NETWORK</a:t>
            </a:r>
            <a:endParaRPr/>
          </a:p>
        </p:txBody>
      </p:sp>
      <p:pic>
        <p:nvPicPr>
          <p:cNvPr id="247" name="Google Shape;247;p11" descr="A computer screen shot of a network&#10;&#10;Description automatically generated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8332867" y="2907156"/>
            <a:ext cx="8624994" cy="5003185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11"/>
          <p:cNvSpPr txBox="1"/>
          <p:nvPr/>
        </p:nvSpPr>
        <p:spPr>
          <a:xfrm>
            <a:off x="1558423" y="2777258"/>
            <a:ext cx="7968659" cy="5262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Hidden layers: 4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Activation: ReLU</a:t>
            </a: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Dropout: 0.5 in Layer 1, 2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	 0.3 in Layer 3, 4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Hidden units (n): 128/256/512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Loss Function: Cross Entropy Loss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Optimizer: Stochastic Gradient Descent</a:t>
            </a:r>
            <a:endParaRPr/>
          </a:p>
        </p:txBody>
      </p:sp>
    </p:spTree>
  </p:cSld>
  <p:clrMapOvr>
    <a:masterClrMapping/>
  </p:clrMapOvr>
  <p:transition spd="slow">
    <p:push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Custom</PresentationFormat>
  <Slides>25</Slides>
  <Notes>25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6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17</cp:revision>
  <dcterms:created xsi:type="dcterms:W3CDTF">2006-08-16T00:00:00Z</dcterms:created>
  <dcterms:modified xsi:type="dcterms:W3CDTF">2025-01-21T01:19:21Z</dcterms:modified>
</cp:coreProperties>
</file>